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7FZinyzT3FsC4eUhPYG0lyo0U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71.png"/><Relationship Id="rId7" Type="http://schemas.openxmlformats.org/officeDocument/2006/relationships/image" Target="../media/image27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5" Type="http://schemas.openxmlformats.org/officeDocument/2006/relationships/image" Target="../media/image71.png"/><Relationship Id="rId6" Type="http://schemas.openxmlformats.org/officeDocument/2006/relationships/image" Target="../media/image27.png"/><Relationship Id="rId7" Type="http://schemas.openxmlformats.org/officeDocument/2006/relationships/image" Target="../media/image52.png"/><Relationship Id="rId8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71.png"/><Relationship Id="rId5" Type="http://schemas.openxmlformats.org/officeDocument/2006/relationships/image" Target="../media/image27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3.jpg"/><Relationship Id="rId13" Type="http://schemas.openxmlformats.org/officeDocument/2006/relationships/image" Target="../media/image65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71.png"/><Relationship Id="rId9" Type="http://schemas.openxmlformats.org/officeDocument/2006/relationships/image" Target="../media/image60.jpg"/><Relationship Id="rId5" Type="http://schemas.openxmlformats.org/officeDocument/2006/relationships/image" Target="../media/image27.png"/><Relationship Id="rId6" Type="http://schemas.openxmlformats.org/officeDocument/2006/relationships/image" Target="../media/image59.jpg"/><Relationship Id="rId7" Type="http://schemas.openxmlformats.org/officeDocument/2006/relationships/image" Target="../media/image61.jpg"/><Relationship Id="rId8" Type="http://schemas.openxmlformats.org/officeDocument/2006/relationships/image" Target="../media/image5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Relationship Id="rId5" Type="http://schemas.openxmlformats.org/officeDocument/2006/relationships/image" Target="../media/image2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jp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5.jpg"/><Relationship Id="rId7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10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71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47.png"/><Relationship Id="rId5" Type="http://schemas.openxmlformats.org/officeDocument/2006/relationships/image" Target="../media/image71.png"/><Relationship Id="rId6" Type="http://schemas.openxmlformats.org/officeDocument/2006/relationships/image" Target="../media/image27.png"/><Relationship Id="rId7" Type="http://schemas.openxmlformats.org/officeDocument/2006/relationships/image" Target="../media/image7.png"/><Relationship Id="rId8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4097000" y="6523945"/>
            <a:ext cx="4191000" cy="3763055"/>
            <a:chOff x="0" y="-38100"/>
            <a:chExt cx="1408655" cy="991093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408655" cy="952993"/>
            </a:xfrm>
            <a:custGeom>
              <a:rect b="b" l="l" r="r" t="t"/>
              <a:pathLst>
                <a:path extrusionOk="0" h="952993" w="1408655">
                  <a:moveTo>
                    <a:pt x="0" y="0"/>
                  </a:moveTo>
                  <a:lnTo>
                    <a:pt x="1408655" y="0"/>
                  </a:lnTo>
                  <a:lnTo>
                    <a:pt x="1408655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38100"/>
              <a:ext cx="1408655" cy="99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183514" y="2901658"/>
            <a:ext cx="1327633" cy="1327633"/>
          </a:xfrm>
          <a:custGeom>
            <a:rect b="b" l="l" r="r" t="t"/>
            <a:pathLst>
              <a:path extrusionOk="0" h="1327633" w="1327633">
                <a:moveTo>
                  <a:pt x="0" y="0"/>
                </a:moveTo>
                <a:lnTo>
                  <a:pt x="1327633" y="0"/>
                </a:lnTo>
                <a:lnTo>
                  <a:pt x="1327633" y="1327633"/>
                </a:lnTo>
                <a:lnTo>
                  <a:pt x="0" y="1327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1747072" y="-2408128"/>
            <a:ext cx="5973602" cy="5973602"/>
          </a:xfrm>
          <a:custGeom>
            <a:rect b="b" l="l" r="r" t="t"/>
            <a:pathLst>
              <a:path extrusionOk="0" h="5973602" w="5973602">
                <a:moveTo>
                  <a:pt x="0" y="0"/>
                </a:moveTo>
                <a:lnTo>
                  <a:pt x="5973602" y="0"/>
                </a:lnTo>
                <a:lnTo>
                  <a:pt x="5973602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15351247" y="4256080"/>
            <a:ext cx="803180" cy="887420"/>
            <a:chOff x="0" y="-38100"/>
            <a:chExt cx="211537" cy="233724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11537" cy="195624"/>
            </a:xfrm>
            <a:custGeom>
              <a:rect b="b" l="l" r="r" t="t"/>
              <a:pathLst>
                <a:path extrusionOk="0" h="195624" w="211537">
                  <a:moveTo>
                    <a:pt x="0" y="0"/>
                  </a:moveTo>
                  <a:lnTo>
                    <a:pt x="211537" y="0"/>
                  </a:lnTo>
                  <a:lnTo>
                    <a:pt x="211537" y="195624"/>
                  </a:lnTo>
                  <a:lnTo>
                    <a:pt x="0" y="195624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11537" cy="2337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0" y="-144661"/>
            <a:ext cx="619741" cy="3078729"/>
            <a:chOff x="0" y="-38100"/>
            <a:chExt cx="163224" cy="810859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163224" cy="772759"/>
            </a:xfrm>
            <a:custGeom>
              <a:rect b="b" l="l" r="r" t="t"/>
              <a:pathLst>
                <a:path extrusionOk="0" h="772759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772759"/>
                  </a:lnTo>
                  <a:lnTo>
                    <a:pt x="0" y="772759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0" y="-38100"/>
              <a:ext cx="163224" cy="8108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0" y="2789046"/>
            <a:ext cx="619741" cy="1148707"/>
            <a:chOff x="0" y="-38100"/>
            <a:chExt cx="163224" cy="302540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163224" cy="264440"/>
            </a:xfrm>
            <a:custGeom>
              <a:rect b="b" l="l" r="r" t="t"/>
              <a:pathLst>
                <a:path extrusionOk="0" h="264440" w="163224">
                  <a:moveTo>
                    <a:pt x="0" y="0"/>
                  </a:moveTo>
                  <a:lnTo>
                    <a:pt x="163224" y="0"/>
                  </a:lnTo>
                  <a:lnTo>
                    <a:pt x="163224" y="264440"/>
                  </a:lnTo>
                  <a:lnTo>
                    <a:pt x="0" y="264440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0" y="-38100"/>
              <a:ext cx="163224" cy="302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"/>
          <p:cNvGrpSpPr/>
          <p:nvPr/>
        </p:nvGrpSpPr>
        <p:grpSpPr>
          <a:xfrm>
            <a:off x="0" y="6523945"/>
            <a:ext cx="14097000" cy="3763055"/>
            <a:chOff x="0" y="-38100"/>
            <a:chExt cx="3407938" cy="99109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3407938" cy="952993"/>
            </a:xfrm>
            <a:custGeom>
              <a:rect b="b" l="l" r="r" t="t"/>
              <a:pathLst>
                <a:path extrusionOk="0" h="952993" w="3407938">
                  <a:moveTo>
                    <a:pt x="0" y="0"/>
                  </a:moveTo>
                  <a:lnTo>
                    <a:pt x="3407938" y="0"/>
                  </a:lnTo>
                  <a:lnTo>
                    <a:pt x="3407938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3407938" cy="991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1"/>
          <p:cNvGrpSpPr/>
          <p:nvPr/>
        </p:nvGrpSpPr>
        <p:grpSpPr>
          <a:xfrm>
            <a:off x="1967885" y="6973194"/>
            <a:ext cx="143103" cy="2835971"/>
            <a:chOff x="0" y="-38100"/>
            <a:chExt cx="37690" cy="746922"/>
          </a:xfrm>
        </p:grpSpPr>
        <p:sp>
          <p:nvSpPr>
            <p:cNvPr id="102" name="Google Shape;102;p1"/>
            <p:cNvSpPr/>
            <p:nvPr/>
          </p:nvSpPr>
          <p:spPr>
            <a:xfrm>
              <a:off x="0" y="0"/>
              <a:ext cx="37690" cy="708822"/>
            </a:xfrm>
            <a:custGeom>
              <a:rect b="b" l="l" r="r" t="t"/>
              <a:pathLst>
                <a:path extrusionOk="0" h="708822" w="37690">
                  <a:moveTo>
                    <a:pt x="0" y="0"/>
                  </a:moveTo>
                  <a:lnTo>
                    <a:pt x="37690" y="0"/>
                  </a:lnTo>
                  <a:lnTo>
                    <a:pt x="37690" y="708822"/>
                  </a:lnTo>
                  <a:lnTo>
                    <a:pt x="0" y="708822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103" name="Google Shape;103;p1"/>
            <p:cNvSpPr txBox="1"/>
            <p:nvPr/>
          </p:nvSpPr>
          <p:spPr>
            <a:xfrm>
              <a:off x="0" y="-38100"/>
              <a:ext cx="37690" cy="746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"/>
          <p:cNvSpPr txBox="1"/>
          <p:nvPr/>
        </p:nvSpPr>
        <p:spPr>
          <a:xfrm>
            <a:off x="1957285" y="2586546"/>
            <a:ext cx="12927906" cy="3334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AirBnB Prices in European Cities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1967885" y="1341590"/>
            <a:ext cx="8718655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5DA295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2676920" y="6967781"/>
            <a:ext cx="9070151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Fin-Pro 8 Insight Seekers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2676921" y="7634630"/>
            <a:ext cx="6467079" cy="241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487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Risanto Darmawan </a:t>
            </a:r>
            <a:endParaRPr/>
          </a:p>
          <a:p>
            <a:pPr indent="-514350" lvl="0" marL="514350" marR="0" rtl="0" algn="l">
              <a:lnSpc>
                <a:spcPct val="1487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Asri Nur Azizah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87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Fransiska Angelina Widianti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1487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Naufa Tasha Nabila</a:t>
            </a:r>
            <a:endParaRPr/>
          </a:p>
        </p:txBody>
      </p:sp>
      <p:pic>
        <p:nvPicPr>
          <p:cNvPr id="108" name="Google Shape;108;p1"/>
          <p:cNvPicPr preferRelativeResize="0"/>
          <p:nvPr/>
        </p:nvPicPr>
        <p:blipFill rotWithShape="1">
          <a:blip r:embed="rId5">
            <a:alphaModFix/>
          </a:blip>
          <a:srcRect b="2593" l="0" r="0" t="1850"/>
          <a:stretch/>
        </p:blipFill>
        <p:spPr>
          <a:xfrm>
            <a:off x="14464042" y="6816704"/>
            <a:ext cx="3458112" cy="339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"/>
          <p:cNvSpPr/>
          <p:nvPr/>
        </p:nvSpPr>
        <p:spPr>
          <a:xfrm>
            <a:off x="777032" y="8227689"/>
            <a:ext cx="3304243" cy="3304243"/>
          </a:xfrm>
          <a:custGeom>
            <a:rect b="b" l="l" r="r" t="t"/>
            <a:pathLst>
              <a:path extrusionOk="0" h="3304243" w="3304243">
                <a:moveTo>
                  <a:pt x="0" y="0"/>
                </a:moveTo>
                <a:lnTo>
                  <a:pt x="3304244" y="0"/>
                </a:lnTo>
                <a:lnTo>
                  <a:pt x="3304244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10"/>
          <p:cNvSpPr/>
          <p:nvPr/>
        </p:nvSpPr>
        <p:spPr>
          <a:xfrm>
            <a:off x="-857121" y="6106625"/>
            <a:ext cx="3380275" cy="3380275"/>
          </a:xfrm>
          <a:custGeom>
            <a:rect b="b" l="l" r="r" t="t"/>
            <a:pathLst>
              <a:path extrusionOk="0" h="3380275" w="3380275">
                <a:moveTo>
                  <a:pt x="0" y="0"/>
                </a:moveTo>
                <a:lnTo>
                  <a:pt x="3380276" y="0"/>
                </a:lnTo>
                <a:lnTo>
                  <a:pt x="3380276" y="3380275"/>
                </a:lnTo>
                <a:lnTo>
                  <a:pt x="0" y="3380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4" name="Google Shape;394;p10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395" name="Google Shape;395;p10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96" name="Google Shape;396;p10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10"/>
          <p:cNvSpPr/>
          <p:nvPr/>
        </p:nvSpPr>
        <p:spPr>
          <a:xfrm flipH="1" rot="10800000">
            <a:off x="14380637" y="-611753"/>
            <a:ext cx="4271475" cy="3459895"/>
          </a:xfrm>
          <a:custGeom>
            <a:rect b="b" l="l" r="r" t="t"/>
            <a:pathLst>
              <a:path extrusionOk="0" h="3459895" w="427147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8" name="Google Shape;398;p10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399" name="Google Shape;399;p10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00" name="Google Shape;400;p10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10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10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10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/>
          </a:p>
        </p:txBody>
      </p:sp>
      <p:cxnSp>
        <p:nvCxnSpPr>
          <p:cNvPr id="404" name="Google Shape;404;p10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10"/>
          <p:cNvSpPr/>
          <p:nvPr/>
        </p:nvSpPr>
        <p:spPr>
          <a:xfrm>
            <a:off x="2904155" y="3351495"/>
            <a:ext cx="6405070" cy="4495194"/>
          </a:xfrm>
          <a:custGeom>
            <a:rect b="b" l="l" r="r" t="t"/>
            <a:pathLst>
              <a:path extrusionOk="0" h="4495194" w="6405070">
                <a:moveTo>
                  <a:pt x="0" y="0"/>
                </a:moveTo>
                <a:lnTo>
                  <a:pt x="6405069" y="0"/>
                </a:lnTo>
                <a:lnTo>
                  <a:pt x="6405069" y="4495194"/>
                </a:lnTo>
                <a:lnTo>
                  <a:pt x="0" y="4495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6" name="Google Shape;406;p10"/>
          <p:cNvGrpSpPr/>
          <p:nvPr/>
        </p:nvGrpSpPr>
        <p:grpSpPr>
          <a:xfrm>
            <a:off x="16368649" y="2629502"/>
            <a:ext cx="1150521" cy="1006706"/>
            <a:chOff x="0" y="0"/>
            <a:chExt cx="812800" cy="711200"/>
          </a:xfrm>
        </p:grpSpPr>
        <p:sp>
          <p:nvSpPr>
            <p:cNvPr id="407" name="Google Shape;407;p10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08" name="Google Shape;408;p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10"/>
          <p:cNvSpPr txBox="1"/>
          <p:nvPr/>
        </p:nvSpPr>
        <p:spPr>
          <a:xfrm>
            <a:off x="4710688" y="1465545"/>
            <a:ext cx="8866624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</a:t>
            </a:r>
            <a:endParaRPr/>
          </a:p>
        </p:txBody>
      </p:sp>
      <p:sp>
        <p:nvSpPr>
          <p:cNvPr id="410" name="Google Shape;410;p10"/>
          <p:cNvSpPr txBox="1"/>
          <p:nvPr/>
        </p:nvSpPr>
        <p:spPr>
          <a:xfrm>
            <a:off x="10536617" y="3569532"/>
            <a:ext cx="4847228" cy="178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 tuliskan pada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</a:t>
            </a:r>
            <a:endParaRPr/>
          </a:p>
        </p:txBody>
      </p:sp>
      <p:sp>
        <p:nvSpPr>
          <p:cNvPr id="411" name="Google Shape;411;p10"/>
          <p:cNvSpPr txBox="1"/>
          <p:nvPr/>
        </p:nvSpPr>
        <p:spPr>
          <a:xfrm>
            <a:off x="10536617" y="5781437"/>
            <a:ext cx="4847228" cy="178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 tuliskan pada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</a:t>
            </a:r>
            <a:endParaRPr/>
          </a:p>
        </p:txBody>
      </p:sp>
      <p:sp>
        <p:nvSpPr>
          <p:cNvPr id="412" name="Google Shape;412;p10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413" name="Google Shape;413;p10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613273" y="6860445"/>
            <a:ext cx="1084179" cy="1084179"/>
          </a:xfrm>
          <a:custGeom>
            <a:rect b="b" l="l" r="r" t="t"/>
            <a:pathLst>
              <a:path extrusionOk="0"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0" y="7458936"/>
            <a:ext cx="3878430" cy="3141528"/>
          </a:xfrm>
          <a:custGeom>
            <a:rect b="b" l="l" r="r" t="t"/>
            <a:pathLst>
              <a:path extrusionOk="0" h="3141528" w="3878430">
                <a:moveTo>
                  <a:pt x="0" y="0"/>
                </a:moveTo>
                <a:lnTo>
                  <a:pt x="3878430" y="0"/>
                </a:lnTo>
                <a:lnTo>
                  <a:pt x="3878430" y="3141528"/>
                </a:lnTo>
                <a:lnTo>
                  <a:pt x="0" y="3141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0" name="Google Shape;420;p11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421" name="Google Shape;421;p11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422" name="Google Shape;422;p11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" name="Google Shape;423;p11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424" name="Google Shape;424;p11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25" name="Google Shape;425;p11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11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11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11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cxnSp>
        <p:nvCxnSpPr>
          <p:cNvPr id="429" name="Google Shape;429;p11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11"/>
          <p:cNvSpPr/>
          <p:nvPr/>
        </p:nvSpPr>
        <p:spPr>
          <a:xfrm>
            <a:off x="3198978" y="2441475"/>
            <a:ext cx="4845072" cy="4845072"/>
          </a:xfrm>
          <a:custGeom>
            <a:rect b="b" l="l" r="r" t="t"/>
            <a:pathLst>
              <a:path extrusionOk="0" h="4845072" w="4845072">
                <a:moveTo>
                  <a:pt x="0" y="0"/>
                </a:moveTo>
                <a:lnTo>
                  <a:pt x="4845071" y="0"/>
                </a:lnTo>
                <a:lnTo>
                  <a:pt x="4845071" y="4845071"/>
                </a:lnTo>
                <a:lnTo>
                  <a:pt x="0" y="4845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1"/>
          <p:cNvSpPr/>
          <p:nvPr/>
        </p:nvSpPr>
        <p:spPr>
          <a:xfrm>
            <a:off x="15407088" y="-626487"/>
            <a:ext cx="3268995" cy="3445581"/>
          </a:xfrm>
          <a:custGeom>
            <a:rect b="b" l="l" r="r" t="t"/>
            <a:pathLst>
              <a:path extrusionOk="0" h="3445581" w="3268995">
                <a:moveTo>
                  <a:pt x="0" y="0"/>
                </a:moveTo>
                <a:lnTo>
                  <a:pt x="3268994" y="0"/>
                </a:lnTo>
                <a:lnTo>
                  <a:pt x="3268994" y="3445580"/>
                </a:lnTo>
                <a:lnTo>
                  <a:pt x="0" y="3445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11"/>
          <p:cNvSpPr/>
          <p:nvPr/>
        </p:nvSpPr>
        <p:spPr>
          <a:xfrm>
            <a:off x="16066996" y="2441475"/>
            <a:ext cx="1089258" cy="1089258"/>
          </a:xfrm>
          <a:custGeom>
            <a:rect b="b" l="l" r="r" t="t"/>
            <a:pathLst>
              <a:path extrusionOk="0" h="1089258" w="1089258">
                <a:moveTo>
                  <a:pt x="0" y="0"/>
                </a:moveTo>
                <a:lnTo>
                  <a:pt x="1089258" y="0"/>
                </a:lnTo>
                <a:lnTo>
                  <a:pt x="1089258" y="1089258"/>
                </a:lnTo>
                <a:lnTo>
                  <a:pt x="0" y="1089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11"/>
          <p:cNvSpPr/>
          <p:nvPr/>
        </p:nvSpPr>
        <p:spPr>
          <a:xfrm>
            <a:off x="1240901" y="6314379"/>
            <a:ext cx="456551" cy="456551"/>
          </a:xfrm>
          <a:custGeom>
            <a:rect b="b" l="l" r="r" t="t"/>
            <a:pathLst>
              <a:path extrusionOk="0"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11"/>
          <p:cNvSpPr txBox="1"/>
          <p:nvPr/>
        </p:nvSpPr>
        <p:spPr>
          <a:xfrm>
            <a:off x="9803773" y="3359880"/>
            <a:ext cx="4864014" cy="1180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Grafik &amp; Penelitian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</a:t>
            </a:r>
            <a:endParaRPr/>
          </a:p>
        </p:txBody>
      </p:sp>
      <p:sp>
        <p:nvSpPr>
          <p:cNvPr id="435" name="Google Shape;435;p11"/>
          <p:cNvSpPr txBox="1"/>
          <p:nvPr/>
        </p:nvSpPr>
        <p:spPr>
          <a:xfrm>
            <a:off x="9760788" y="5079905"/>
            <a:ext cx="4906999" cy="1780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anda tuliskan pada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</a:t>
            </a:r>
            <a:endParaRPr/>
          </a:p>
        </p:txBody>
      </p:sp>
      <p:sp>
        <p:nvSpPr>
          <p:cNvPr id="436" name="Google Shape;436;p11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437" name="Google Shape;437;p11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12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443" name="Google Shape;443;p12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444" name="Google Shape;444;p12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2"/>
          <p:cNvSpPr/>
          <p:nvPr/>
        </p:nvSpPr>
        <p:spPr>
          <a:xfrm>
            <a:off x="14827940" y="-1590389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6" name="Google Shape;446;p12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447" name="Google Shape;447;p12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48" name="Google Shape;448;p12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12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0" name="Google Shape;450;p12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12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cxnSp>
        <p:nvCxnSpPr>
          <p:cNvPr id="452" name="Google Shape;452;p12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3" name="Google Shape;453;p12"/>
          <p:cNvSpPr/>
          <p:nvPr/>
        </p:nvSpPr>
        <p:spPr>
          <a:xfrm>
            <a:off x="2613995" y="2710511"/>
            <a:ext cx="5223803" cy="5223803"/>
          </a:xfrm>
          <a:custGeom>
            <a:rect b="b" l="l" r="r" t="t"/>
            <a:pathLst>
              <a:path extrusionOk="0" h="5223803" w="5223803">
                <a:moveTo>
                  <a:pt x="0" y="0"/>
                </a:moveTo>
                <a:lnTo>
                  <a:pt x="5223803" y="0"/>
                </a:lnTo>
                <a:lnTo>
                  <a:pt x="5223803" y="5223803"/>
                </a:lnTo>
                <a:lnTo>
                  <a:pt x="0" y="5223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12"/>
          <p:cNvSpPr/>
          <p:nvPr/>
        </p:nvSpPr>
        <p:spPr>
          <a:xfrm rot="-2095306">
            <a:off x="2142521" y="6039150"/>
            <a:ext cx="923622" cy="491829"/>
          </a:xfrm>
          <a:custGeom>
            <a:rect b="b" l="l" r="r" t="t"/>
            <a:pathLst>
              <a:path extrusionOk="0" h="491829" w="923622">
                <a:moveTo>
                  <a:pt x="0" y="0"/>
                </a:moveTo>
                <a:lnTo>
                  <a:pt x="923622" y="0"/>
                </a:lnTo>
                <a:lnTo>
                  <a:pt x="923622" y="491829"/>
                </a:lnTo>
                <a:lnTo>
                  <a:pt x="0" y="491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12"/>
          <p:cNvSpPr/>
          <p:nvPr/>
        </p:nvSpPr>
        <p:spPr>
          <a:xfrm flipH="1" rot="-164999">
            <a:off x="7000403" y="6306938"/>
            <a:ext cx="923622" cy="491829"/>
          </a:xfrm>
          <a:custGeom>
            <a:rect b="b" l="l" r="r" t="t"/>
            <a:pathLst>
              <a:path extrusionOk="0" h="491829" w="923622">
                <a:moveTo>
                  <a:pt x="923622" y="0"/>
                </a:moveTo>
                <a:lnTo>
                  <a:pt x="0" y="0"/>
                </a:lnTo>
                <a:lnTo>
                  <a:pt x="0" y="491829"/>
                </a:lnTo>
                <a:lnTo>
                  <a:pt x="923622" y="491829"/>
                </a:lnTo>
                <a:lnTo>
                  <a:pt x="923622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12"/>
          <p:cNvSpPr/>
          <p:nvPr/>
        </p:nvSpPr>
        <p:spPr>
          <a:xfrm flipH="1" rot="-3447596">
            <a:off x="3754293" y="2464596"/>
            <a:ext cx="923622" cy="491829"/>
          </a:xfrm>
          <a:custGeom>
            <a:rect b="b" l="l" r="r" t="t"/>
            <a:pathLst>
              <a:path extrusionOk="0" h="491829" w="923622">
                <a:moveTo>
                  <a:pt x="923621" y="0"/>
                </a:moveTo>
                <a:lnTo>
                  <a:pt x="0" y="0"/>
                </a:lnTo>
                <a:lnTo>
                  <a:pt x="0" y="491829"/>
                </a:lnTo>
                <a:lnTo>
                  <a:pt x="923621" y="491829"/>
                </a:lnTo>
                <a:lnTo>
                  <a:pt x="923621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57" name="Google Shape;457;p12"/>
          <p:cNvGrpSpPr/>
          <p:nvPr/>
        </p:nvGrpSpPr>
        <p:grpSpPr>
          <a:xfrm>
            <a:off x="16072216" y="2095786"/>
            <a:ext cx="1078817" cy="943965"/>
            <a:chOff x="0" y="0"/>
            <a:chExt cx="812800" cy="711200"/>
          </a:xfrm>
        </p:grpSpPr>
        <p:sp>
          <p:nvSpPr>
            <p:cNvPr id="458" name="Google Shape;458;p1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</p:sp>
        <p:sp>
          <p:nvSpPr>
            <p:cNvPr id="459" name="Google Shape;459;p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12"/>
          <p:cNvGrpSpPr/>
          <p:nvPr/>
        </p:nvGrpSpPr>
        <p:grpSpPr>
          <a:xfrm>
            <a:off x="16885340" y="3108053"/>
            <a:ext cx="695300" cy="608388"/>
            <a:chOff x="0" y="0"/>
            <a:chExt cx="812800" cy="711200"/>
          </a:xfrm>
        </p:grpSpPr>
        <p:sp>
          <p:nvSpPr>
            <p:cNvPr id="461" name="Google Shape;461;p1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62" name="Google Shape;462;p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12"/>
          <p:cNvSpPr/>
          <p:nvPr/>
        </p:nvSpPr>
        <p:spPr>
          <a:xfrm>
            <a:off x="338804" y="8877554"/>
            <a:ext cx="934267" cy="934267"/>
          </a:xfrm>
          <a:custGeom>
            <a:rect b="b" l="l" r="r" t="t"/>
            <a:pathLst>
              <a:path extrusionOk="0" h="934267" w="934267">
                <a:moveTo>
                  <a:pt x="0" y="0"/>
                </a:moveTo>
                <a:lnTo>
                  <a:pt x="934266" y="0"/>
                </a:lnTo>
                <a:lnTo>
                  <a:pt x="934266" y="934267"/>
                </a:lnTo>
                <a:lnTo>
                  <a:pt x="0" y="934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2"/>
          <p:cNvSpPr txBox="1"/>
          <p:nvPr/>
        </p:nvSpPr>
        <p:spPr>
          <a:xfrm>
            <a:off x="9809668" y="1515396"/>
            <a:ext cx="2042352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A</a:t>
            </a:r>
            <a:endParaRPr/>
          </a:p>
        </p:txBody>
      </p:sp>
      <p:sp>
        <p:nvSpPr>
          <p:cNvPr id="465" name="Google Shape;465;p12"/>
          <p:cNvSpPr txBox="1"/>
          <p:nvPr/>
        </p:nvSpPr>
        <p:spPr>
          <a:xfrm>
            <a:off x="9809668" y="3862356"/>
            <a:ext cx="2042352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B</a:t>
            </a:r>
            <a:endParaRPr/>
          </a:p>
        </p:txBody>
      </p:sp>
      <p:sp>
        <p:nvSpPr>
          <p:cNvPr id="466" name="Google Shape;466;p12"/>
          <p:cNvSpPr txBox="1"/>
          <p:nvPr/>
        </p:nvSpPr>
        <p:spPr>
          <a:xfrm>
            <a:off x="9809668" y="6339077"/>
            <a:ext cx="2042352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C</a:t>
            </a:r>
            <a:endParaRPr/>
          </a:p>
        </p:txBody>
      </p:sp>
      <p:sp>
        <p:nvSpPr>
          <p:cNvPr id="467" name="Google Shape;467;p12"/>
          <p:cNvSpPr txBox="1"/>
          <p:nvPr/>
        </p:nvSpPr>
        <p:spPr>
          <a:xfrm>
            <a:off x="9809668" y="2238661"/>
            <a:ext cx="574172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 anda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 halaman ini</a:t>
            </a:r>
            <a:endParaRPr/>
          </a:p>
        </p:txBody>
      </p:sp>
      <p:sp>
        <p:nvSpPr>
          <p:cNvPr id="468" name="Google Shape;468;p12"/>
          <p:cNvSpPr txBox="1"/>
          <p:nvPr/>
        </p:nvSpPr>
        <p:spPr>
          <a:xfrm>
            <a:off x="9809668" y="4581011"/>
            <a:ext cx="574172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 anda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 halaman ini</a:t>
            </a:r>
            <a:endParaRPr/>
          </a:p>
        </p:txBody>
      </p:sp>
      <p:sp>
        <p:nvSpPr>
          <p:cNvPr id="469" name="Google Shape;469;p12"/>
          <p:cNvSpPr txBox="1"/>
          <p:nvPr/>
        </p:nvSpPr>
        <p:spPr>
          <a:xfrm>
            <a:off x="9809668" y="7062342"/>
            <a:ext cx="574172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penelitian dapat anda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 halaman ini</a:t>
            </a:r>
            <a:endParaRPr/>
          </a:p>
        </p:txBody>
      </p:sp>
      <p:sp>
        <p:nvSpPr>
          <p:cNvPr id="470" name="Google Shape;470;p12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471" name="Google Shape;471;p12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  <p:sp>
        <p:nvSpPr>
          <p:cNvPr id="472" name="Google Shape;472;p12"/>
          <p:cNvSpPr txBox="1"/>
          <p:nvPr/>
        </p:nvSpPr>
        <p:spPr>
          <a:xfrm>
            <a:off x="7364859" y="6753965"/>
            <a:ext cx="168178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A</a:t>
            </a:r>
            <a:endParaRPr/>
          </a:p>
        </p:txBody>
      </p:sp>
      <p:sp>
        <p:nvSpPr>
          <p:cNvPr id="473" name="Google Shape;473;p12"/>
          <p:cNvSpPr txBox="1"/>
          <p:nvPr/>
        </p:nvSpPr>
        <p:spPr>
          <a:xfrm>
            <a:off x="1441976" y="6753965"/>
            <a:ext cx="168178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B</a:t>
            </a:r>
            <a:endParaRPr/>
          </a:p>
        </p:txBody>
      </p:sp>
      <p:sp>
        <p:nvSpPr>
          <p:cNvPr id="474" name="Google Shape;474;p12"/>
          <p:cNvSpPr txBox="1"/>
          <p:nvPr/>
        </p:nvSpPr>
        <p:spPr>
          <a:xfrm>
            <a:off x="4531036" y="2000536"/>
            <a:ext cx="168178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13"/>
          <p:cNvGrpSpPr/>
          <p:nvPr/>
        </p:nvGrpSpPr>
        <p:grpSpPr>
          <a:xfrm>
            <a:off x="0" y="-144661"/>
            <a:ext cx="18288000" cy="5288161"/>
            <a:chOff x="0" y="-38100"/>
            <a:chExt cx="4816593" cy="1392767"/>
          </a:xfrm>
        </p:grpSpPr>
        <p:sp>
          <p:nvSpPr>
            <p:cNvPr id="480" name="Google Shape;480;p13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481" name="Google Shape;481;p13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13"/>
          <p:cNvSpPr/>
          <p:nvPr/>
        </p:nvSpPr>
        <p:spPr>
          <a:xfrm>
            <a:off x="-1793761" y="6435839"/>
            <a:ext cx="5644923" cy="5644923"/>
          </a:xfrm>
          <a:custGeom>
            <a:rect b="b" l="l" r="r" t="t"/>
            <a:pathLst>
              <a:path extrusionOk="0" h="5644923" w="5644923">
                <a:moveTo>
                  <a:pt x="0" y="0"/>
                </a:moveTo>
                <a:lnTo>
                  <a:pt x="5644922" y="0"/>
                </a:lnTo>
                <a:lnTo>
                  <a:pt x="5644922" y="5644922"/>
                </a:lnTo>
                <a:lnTo>
                  <a:pt x="0" y="5644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3" name="Google Shape;483;p13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484" name="Google Shape;484;p13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485" name="Google Shape;485;p13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3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13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p13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cxnSp>
        <p:nvCxnSpPr>
          <p:cNvPr id="489" name="Google Shape;489;p13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13"/>
          <p:cNvSpPr/>
          <p:nvPr/>
        </p:nvSpPr>
        <p:spPr>
          <a:xfrm>
            <a:off x="2589302" y="2571750"/>
            <a:ext cx="3214911" cy="5803986"/>
          </a:xfrm>
          <a:custGeom>
            <a:rect b="b" l="l" r="r" t="t"/>
            <a:pathLst>
              <a:path extrusionOk="0" h="8597900" w="4762500">
                <a:moveTo>
                  <a:pt x="4762500" y="254000"/>
                </a:moveTo>
                <a:lnTo>
                  <a:pt x="4762500" y="8343900"/>
                </a:lnTo>
                <a:cubicBezTo>
                  <a:pt x="4762500" y="8484235"/>
                  <a:pt x="4648835" y="8597900"/>
                  <a:pt x="4508500" y="8597900"/>
                </a:cubicBezTo>
                <a:lnTo>
                  <a:pt x="254000" y="8597900"/>
                </a:lnTo>
                <a:cubicBezTo>
                  <a:pt x="113665" y="8597900"/>
                  <a:pt x="0" y="8484235"/>
                  <a:pt x="0" y="83439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4508500" y="0"/>
                </a:lnTo>
                <a:cubicBezTo>
                  <a:pt x="4648835" y="0"/>
                  <a:pt x="4762500" y="113665"/>
                  <a:pt x="4762500" y="25400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85477" r="-85474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3"/>
          <p:cNvSpPr/>
          <p:nvPr/>
        </p:nvSpPr>
        <p:spPr>
          <a:xfrm>
            <a:off x="12483787" y="2571750"/>
            <a:ext cx="3214911" cy="5803986"/>
          </a:xfrm>
          <a:custGeom>
            <a:rect b="b" l="l" r="r" t="t"/>
            <a:pathLst>
              <a:path extrusionOk="0" h="8597900" w="4762500">
                <a:moveTo>
                  <a:pt x="4762500" y="254000"/>
                </a:moveTo>
                <a:lnTo>
                  <a:pt x="4762500" y="8343900"/>
                </a:lnTo>
                <a:cubicBezTo>
                  <a:pt x="4762500" y="8484235"/>
                  <a:pt x="4648835" y="8597900"/>
                  <a:pt x="4508500" y="8597900"/>
                </a:cubicBezTo>
                <a:lnTo>
                  <a:pt x="254000" y="8597900"/>
                </a:lnTo>
                <a:cubicBezTo>
                  <a:pt x="113665" y="8597900"/>
                  <a:pt x="0" y="8484235"/>
                  <a:pt x="0" y="8343900"/>
                </a:cubicBezTo>
                <a:lnTo>
                  <a:pt x="0" y="254000"/>
                </a:lnTo>
                <a:cubicBezTo>
                  <a:pt x="0" y="113665"/>
                  <a:pt x="113665" y="0"/>
                  <a:pt x="254000" y="0"/>
                </a:cubicBezTo>
                <a:lnTo>
                  <a:pt x="4508500" y="0"/>
                </a:lnTo>
                <a:cubicBezTo>
                  <a:pt x="4648835" y="0"/>
                  <a:pt x="4762500" y="113665"/>
                  <a:pt x="4762500" y="25400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8366" r="-190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13"/>
          <p:cNvSpPr/>
          <p:nvPr/>
        </p:nvSpPr>
        <p:spPr>
          <a:xfrm>
            <a:off x="6004081" y="5874258"/>
            <a:ext cx="6253695" cy="2501478"/>
          </a:xfrm>
          <a:custGeom>
            <a:rect b="b" l="l" r="r" t="t"/>
            <a:pathLst>
              <a:path extrusionOk="0" h="2540000" w="6350000">
                <a:moveTo>
                  <a:pt x="0" y="2159000"/>
                </a:moveTo>
                <a:lnTo>
                  <a:pt x="0" y="381000"/>
                </a:lnTo>
                <a:cubicBezTo>
                  <a:pt x="0" y="170180"/>
                  <a:pt x="170180" y="0"/>
                  <a:pt x="381000" y="0"/>
                </a:cubicBezTo>
                <a:lnTo>
                  <a:pt x="5969000" y="0"/>
                </a:lnTo>
                <a:cubicBezTo>
                  <a:pt x="6179820" y="0"/>
                  <a:pt x="6350000" y="170180"/>
                  <a:pt x="6350000" y="381000"/>
                </a:cubicBezTo>
                <a:lnTo>
                  <a:pt x="6350000" y="2159000"/>
                </a:lnTo>
                <a:cubicBezTo>
                  <a:pt x="6350000" y="2369820"/>
                  <a:pt x="6179820" y="2540000"/>
                  <a:pt x="5969000" y="2540000"/>
                </a:cubicBezTo>
                <a:lnTo>
                  <a:pt x="381000" y="2540000"/>
                </a:lnTo>
                <a:cubicBezTo>
                  <a:pt x="170180" y="2540000"/>
                  <a:pt x="0" y="2369820"/>
                  <a:pt x="0" y="215900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3436" l="0" r="0" t="-3343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3"/>
          <p:cNvSpPr/>
          <p:nvPr/>
        </p:nvSpPr>
        <p:spPr>
          <a:xfrm>
            <a:off x="6065796" y="2579012"/>
            <a:ext cx="2983184" cy="2983184"/>
          </a:xfrm>
          <a:custGeom>
            <a:rect b="b" l="l" r="r" t="t"/>
            <a:pathLst>
              <a:path extrusionOk="0" h="6350000" w="6350000">
                <a:moveTo>
                  <a:pt x="5715000" y="6350000"/>
                </a:moveTo>
                <a:lnTo>
                  <a:pt x="635000" y="6350000"/>
                </a:lnTo>
                <a:cubicBezTo>
                  <a:pt x="284480" y="6350000"/>
                  <a:pt x="0" y="6065520"/>
                  <a:pt x="0" y="5715000"/>
                </a:cubicBez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5715000"/>
                </a:lnTo>
                <a:cubicBezTo>
                  <a:pt x="6350000" y="6065520"/>
                  <a:pt x="6065520" y="6350000"/>
                  <a:pt x="5715000" y="635000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901" r="-24901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3"/>
          <p:cNvSpPr/>
          <p:nvPr/>
        </p:nvSpPr>
        <p:spPr>
          <a:xfrm>
            <a:off x="9239020" y="2579012"/>
            <a:ext cx="2983184" cy="2983184"/>
          </a:xfrm>
          <a:custGeom>
            <a:rect b="b" l="l" r="r" t="t"/>
            <a:pathLst>
              <a:path extrusionOk="0" h="6350000" w="6350000">
                <a:moveTo>
                  <a:pt x="5715000" y="6350000"/>
                </a:moveTo>
                <a:lnTo>
                  <a:pt x="635000" y="6350000"/>
                </a:lnTo>
                <a:cubicBezTo>
                  <a:pt x="284480" y="6350000"/>
                  <a:pt x="0" y="6065520"/>
                  <a:pt x="0" y="5715000"/>
                </a:cubicBezTo>
                <a:lnTo>
                  <a:pt x="0" y="635000"/>
                </a:lnTo>
                <a:cubicBezTo>
                  <a:pt x="0" y="284480"/>
                  <a:pt x="284480" y="0"/>
                  <a:pt x="635000" y="0"/>
                </a:cubicBezTo>
                <a:lnTo>
                  <a:pt x="5715000" y="0"/>
                </a:lnTo>
                <a:cubicBezTo>
                  <a:pt x="6065520" y="0"/>
                  <a:pt x="6350000" y="284480"/>
                  <a:pt x="6350000" y="635000"/>
                </a:cubicBezTo>
                <a:lnTo>
                  <a:pt x="6350000" y="5715000"/>
                </a:lnTo>
                <a:cubicBezTo>
                  <a:pt x="6350000" y="6065520"/>
                  <a:pt x="6065520" y="6350000"/>
                  <a:pt x="5715000" y="6350000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18223" r="-3186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3"/>
          <p:cNvSpPr/>
          <p:nvPr/>
        </p:nvSpPr>
        <p:spPr>
          <a:xfrm>
            <a:off x="14553697" y="-2162787"/>
            <a:ext cx="3734303" cy="3936024"/>
          </a:xfrm>
          <a:custGeom>
            <a:rect b="b" l="l" r="r" t="t"/>
            <a:pathLst>
              <a:path extrusionOk="0" h="3936024" w="3734303">
                <a:moveTo>
                  <a:pt x="0" y="0"/>
                </a:moveTo>
                <a:lnTo>
                  <a:pt x="3734303" y="0"/>
                </a:lnTo>
                <a:lnTo>
                  <a:pt x="3734303" y="3936024"/>
                </a:lnTo>
                <a:lnTo>
                  <a:pt x="0" y="3936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p13"/>
          <p:cNvSpPr/>
          <p:nvPr/>
        </p:nvSpPr>
        <p:spPr>
          <a:xfrm>
            <a:off x="16293048" y="1377223"/>
            <a:ext cx="966252" cy="966252"/>
          </a:xfrm>
          <a:custGeom>
            <a:rect b="b" l="l" r="r" t="t"/>
            <a:pathLst>
              <a:path extrusionOk="0" h="966252" w="966252">
                <a:moveTo>
                  <a:pt x="0" y="0"/>
                </a:moveTo>
                <a:lnTo>
                  <a:pt x="966252" y="0"/>
                </a:lnTo>
                <a:lnTo>
                  <a:pt x="966252" y="966251"/>
                </a:lnTo>
                <a:lnTo>
                  <a:pt x="0" y="966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13"/>
          <p:cNvSpPr/>
          <p:nvPr/>
        </p:nvSpPr>
        <p:spPr>
          <a:xfrm>
            <a:off x="17031024" y="2343474"/>
            <a:ext cx="456551" cy="456551"/>
          </a:xfrm>
          <a:custGeom>
            <a:rect b="b" l="l" r="r" t="t"/>
            <a:pathLst>
              <a:path extrusionOk="0" h="456551" w="456551">
                <a:moveTo>
                  <a:pt x="0" y="0"/>
                </a:moveTo>
                <a:lnTo>
                  <a:pt x="456552" y="0"/>
                </a:lnTo>
                <a:lnTo>
                  <a:pt x="456552" y="456552"/>
                </a:lnTo>
                <a:lnTo>
                  <a:pt x="0" y="456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p13"/>
          <p:cNvSpPr txBox="1"/>
          <p:nvPr/>
        </p:nvSpPr>
        <p:spPr>
          <a:xfrm>
            <a:off x="5041246" y="1155700"/>
            <a:ext cx="8205508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Galeri Penelitian</a:t>
            </a:r>
            <a:endParaRPr/>
          </a:p>
        </p:txBody>
      </p:sp>
      <p:sp>
        <p:nvSpPr>
          <p:cNvPr id="499" name="Google Shape;499;p13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500" name="Google Shape;500;p13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4"/>
          <p:cNvSpPr txBox="1"/>
          <p:nvPr/>
        </p:nvSpPr>
        <p:spPr>
          <a:xfrm>
            <a:off x="3247856" y="1873356"/>
            <a:ext cx="5384322" cy="3425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Sumber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/>
          </a:p>
        </p:txBody>
      </p:sp>
      <p:sp>
        <p:nvSpPr>
          <p:cNvPr id="506" name="Google Shape;506;p14"/>
          <p:cNvSpPr/>
          <p:nvPr/>
        </p:nvSpPr>
        <p:spPr>
          <a:xfrm>
            <a:off x="-325912" y="6736891"/>
            <a:ext cx="4384217" cy="3551216"/>
          </a:xfrm>
          <a:custGeom>
            <a:rect b="b" l="l" r="r" t="t"/>
            <a:pathLst>
              <a:path extrusionOk="0" h="3551216" w="4384217">
                <a:moveTo>
                  <a:pt x="0" y="0"/>
                </a:moveTo>
                <a:lnTo>
                  <a:pt x="4384216" y="0"/>
                </a:lnTo>
                <a:lnTo>
                  <a:pt x="4384216" y="3551216"/>
                </a:lnTo>
                <a:lnTo>
                  <a:pt x="0" y="3551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7" name="Google Shape;507;p14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508" name="Google Shape;508;p14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509" name="Google Shape;509;p1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14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512" name="Google Shape;512;p1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14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14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14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cxnSp>
        <p:nvCxnSpPr>
          <p:cNvPr id="516" name="Google Shape;516;p14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14"/>
          <p:cNvCxnSpPr/>
          <p:nvPr/>
        </p:nvCxnSpPr>
        <p:spPr>
          <a:xfrm rot="10800000">
            <a:off x="8598840" y="1828349"/>
            <a:ext cx="0" cy="6630302"/>
          </a:xfrm>
          <a:prstGeom prst="straightConnector1">
            <a:avLst/>
          </a:prstGeom>
          <a:noFill/>
          <a:ln cap="flat" cmpd="sng" w="66675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14"/>
          <p:cNvSpPr/>
          <p:nvPr/>
        </p:nvSpPr>
        <p:spPr>
          <a:xfrm>
            <a:off x="16611625" y="599086"/>
            <a:ext cx="1206502" cy="1206502"/>
          </a:xfrm>
          <a:custGeom>
            <a:rect b="b" l="l" r="r" t="t"/>
            <a:pathLst>
              <a:path extrusionOk="0" h="1206502" w="1206502">
                <a:moveTo>
                  <a:pt x="0" y="0"/>
                </a:moveTo>
                <a:lnTo>
                  <a:pt x="1206501" y="0"/>
                </a:lnTo>
                <a:lnTo>
                  <a:pt x="1206501" y="1206502"/>
                </a:lnTo>
                <a:lnTo>
                  <a:pt x="0" y="1206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14"/>
          <p:cNvSpPr/>
          <p:nvPr/>
        </p:nvSpPr>
        <p:spPr>
          <a:xfrm>
            <a:off x="2414780" y="7736953"/>
            <a:ext cx="1140601" cy="1140601"/>
          </a:xfrm>
          <a:custGeom>
            <a:rect b="b" l="l" r="r" t="t"/>
            <a:pathLst>
              <a:path extrusionOk="0" h="1140601" w="1140601">
                <a:moveTo>
                  <a:pt x="0" y="0"/>
                </a:moveTo>
                <a:lnTo>
                  <a:pt x="1140601" y="0"/>
                </a:lnTo>
                <a:lnTo>
                  <a:pt x="1140601" y="1140601"/>
                </a:lnTo>
                <a:lnTo>
                  <a:pt x="0" y="11406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14"/>
          <p:cNvSpPr/>
          <p:nvPr/>
        </p:nvSpPr>
        <p:spPr>
          <a:xfrm>
            <a:off x="3327105" y="7258226"/>
            <a:ext cx="456551" cy="456551"/>
          </a:xfrm>
          <a:custGeom>
            <a:rect b="b" l="l" r="r" t="t"/>
            <a:pathLst>
              <a:path extrusionOk="0"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14"/>
          <p:cNvSpPr txBox="1"/>
          <p:nvPr/>
        </p:nvSpPr>
        <p:spPr>
          <a:xfrm>
            <a:off x="9223506" y="1949556"/>
            <a:ext cx="5816638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 sumber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 di sini</a:t>
            </a:r>
            <a:endParaRPr/>
          </a:p>
        </p:txBody>
      </p:sp>
      <p:sp>
        <p:nvSpPr>
          <p:cNvPr id="522" name="Google Shape;522;p14"/>
          <p:cNvSpPr txBox="1"/>
          <p:nvPr/>
        </p:nvSpPr>
        <p:spPr>
          <a:xfrm>
            <a:off x="9223506" y="3527601"/>
            <a:ext cx="5816638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 sumber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 di sini</a:t>
            </a:r>
            <a:endParaRPr/>
          </a:p>
        </p:txBody>
      </p:sp>
      <p:sp>
        <p:nvSpPr>
          <p:cNvPr id="523" name="Google Shape;523;p14"/>
          <p:cNvSpPr txBox="1"/>
          <p:nvPr/>
        </p:nvSpPr>
        <p:spPr>
          <a:xfrm>
            <a:off x="9223506" y="5103671"/>
            <a:ext cx="5816638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 sumber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 di sini</a:t>
            </a:r>
            <a:endParaRPr/>
          </a:p>
        </p:txBody>
      </p:sp>
      <p:sp>
        <p:nvSpPr>
          <p:cNvPr id="524" name="Google Shape;524;p14"/>
          <p:cNvSpPr txBox="1"/>
          <p:nvPr/>
        </p:nvSpPr>
        <p:spPr>
          <a:xfrm>
            <a:off x="9223506" y="6679741"/>
            <a:ext cx="5816638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Referensi sumber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 di sini</a:t>
            </a:r>
            <a:endParaRPr/>
          </a:p>
        </p:txBody>
      </p:sp>
      <p:sp>
        <p:nvSpPr>
          <p:cNvPr id="525" name="Google Shape;525;p14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526" name="Google Shape;526;p14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DDD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15"/>
          <p:cNvGrpSpPr/>
          <p:nvPr/>
        </p:nvGrpSpPr>
        <p:grpSpPr>
          <a:xfrm>
            <a:off x="1785341" y="1534418"/>
            <a:ext cx="14717318" cy="7073502"/>
            <a:chOff x="0" y="-38100"/>
            <a:chExt cx="3876166" cy="1862980"/>
          </a:xfrm>
        </p:grpSpPr>
        <p:sp>
          <p:nvSpPr>
            <p:cNvPr id="532" name="Google Shape;532;p15"/>
            <p:cNvSpPr/>
            <p:nvPr/>
          </p:nvSpPr>
          <p:spPr>
            <a:xfrm>
              <a:off x="0" y="0"/>
              <a:ext cx="3876166" cy="1824880"/>
            </a:xfrm>
            <a:custGeom>
              <a:rect b="b" l="l" r="r" t="t"/>
              <a:pathLst>
                <a:path extrusionOk="0" h="1824880" w="3876166">
                  <a:moveTo>
                    <a:pt x="0" y="0"/>
                  </a:moveTo>
                  <a:lnTo>
                    <a:pt x="3876166" y="0"/>
                  </a:lnTo>
                  <a:lnTo>
                    <a:pt x="3876166" y="1824880"/>
                  </a:lnTo>
                  <a:lnTo>
                    <a:pt x="0" y="182488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533" name="Google Shape;533;p15"/>
            <p:cNvSpPr txBox="1"/>
            <p:nvPr/>
          </p:nvSpPr>
          <p:spPr>
            <a:xfrm>
              <a:off x="0" y="-38100"/>
              <a:ext cx="3876166" cy="1862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" name="Google Shape;534;p15"/>
          <p:cNvSpPr/>
          <p:nvPr/>
        </p:nvSpPr>
        <p:spPr>
          <a:xfrm>
            <a:off x="13061903" y="-1566138"/>
            <a:ext cx="4761674" cy="4761674"/>
          </a:xfrm>
          <a:custGeom>
            <a:rect b="b" l="l" r="r" t="t"/>
            <a:pathLst>
              <a:path extrusionOk="0" h="4761674" w="4761674">
                <a:moveTo>
                  <a:pt x="0" y="0"/>
                </a:moveTo>
                <a:lnTo>
                  <a:pt x="4761674" y="0"/>
                </a:lnTo>
                <a:lnTo>
                  <a:pt x="4761674" y="4761675"/>
                </a:lnTo>
                <a:lnTo>
                  <a:pt x="0" y="476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5" name="Google Shape;535;p15"/>
          <p:cNvGrpSpPr/>
          <p:nvPr/>
        </p:nvGrpSpPr>
        <p:grpSpPr>
          <a:xfrm>
            <a:off x="15442740" y="2842069"/>
            <a:ext cx="1413018" cy="1236391"/>
            <a:chOff x="0" y="0"/>
            <a:chExt cx="812800" cy="711200"/>
          </a:xfrm>
        </p:grpSpPr>
        <p:sp>
          <p:nvSpPr>
            <p:cNvPr id="536" name="Google Shape;536;p1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7" name="Google Shape;537;p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15"/>
          <p:cNvSpPr/>
          <p:nvPr/>
        </p:nvSpPr>
        <p:spPr>
          <a:xfrm>
            <a:off x="1028700" y="1313694"/>
            <a:ext cx="1528376" cy="1528376"/>
          </a:xfrm>
          <a:custGeom>
            <a:rect b="b" l="l" r="r" t="t"/>
            <a:pathLst>
              <a:path extrusionOk="0" h="1528376" w="1528376">
                <a:moveTo>
                  <a:pt x="0" y="0"/>
                </a:moveTo>
                <a:lnTo>
                  <a:pt x="1528376" y="0"/>
                </a:lnTo>
                <a:lnTo>
                  <a:pt x="1528376" y="1528375"/>
                </a:lnTo>
                <a:lnTo>
                  <a:pt x="0" y="1528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15"/>
          <p:cNvSpPr/>
          <p:nvPr/>
        </p:nvSpPr>
        <p:spPr>
          <a:xfrm>
            <a:off x="624221" y="7272116"/>
            <a:ext cx="4777529" cy="4771073"/>
          </a:xfrm>
          <a:custGeom>
            <a:rect b="b" l="l" r="r" t="t"/>
            <a:pathLst>
              <a:path extrusionOk="0" h="4771073" w="4777529">
                <a:moveTo>
                  <a:pt x="0" y="0"/>
                </a:moveTo>
                <a:lnTo>
                  <a:pt x="4777529" y="0"/>
                </a:lnTo>
                <a:lnTo>
                  <a:pt x="4777529" y="4771073"/>
                </a:lnTo>
                <a:lnTo>
                  <a:pt x="0" y="47710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15"/>
          <p:cNvSpPr txBox="1"/>
          <p:nvPr/>
        </p:nvSpPr>
        <p:spPr>
          <a:xfrm>
            <a:off x="2386547" y="3908425"/>
            <a:ext cx="13514906" cy="2222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  <a:endParaRPr/>
          </a:p>
        </p:txBody>
      </p:sp>
      <p:sp>
        <p:nvSpPr>
          <p:cNvPr id="541" name="Google Shape;541;p15"/>
          <p:cNvSpPr/>
          <p:nvPr/>
        </p:nvSpPr>
        <p:spPr>
          <a:xfrm>
            <a:off x="4317571" y="7272116"/>
            <a:ext cx="1084179" cy="1084179"/>
          </a:xfrm>
          <a:custGeom>
            <a:rect b="b" l="l" r="r" t="t"/>
            <a:pathLst>
              <a:path extrusionOk="0" h="1084179" w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"/>
          <p:cNvGrpSpPr/>
          <p:nvPr/>
        </p:nvGrpSpPr>
        <p:grpSpPr>
          <a:xfrm>
            <a:off x="0" y="5277292"/>
            <a:ext cx="18288000" cy="5009708"/>
            <a:chOff x="0" y="-38100"/>
            <a:chExt cx="4816593" cy="1319429"/>
          </a:xfrm>
        </p:grpSpPr>
        <p:sp>
          <p:nvSpPr>
            <p:cNvPr id="114" name="Google Shape;114;p2"/>
            <p:cNvSpPr/>
            <p:nvPr/>
          </p:nvSpPr>
          <p:spPr>
            <a:xfrm>
              <a:off x="0" y="0"/>
              <a:ext cx="4816592" cy="1281329"/>
            </a:xfrm>
            <a:custGeom>
              <a:rect b="b" l="l" r="r" t="t"/>
              <a:pathLst>
                <a:path extrusionOk="0" h="128132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81329"/>
                  </a:lnTo>
                  <a:lnTo>
                    <a:pt x="0" y="1281329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115" name="Google Shape;115;p2"/>
            <p:cNvSpPr txBox="1"/>
            <p:nvPr/>
          </p:nvSpPr>
          <p:spPr>
            <a:xfrm>
              <a:off x="0" y="-38100"/>
              <a:ext cx="4816593" cy="1319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117" name="Google Shape;117;p2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118" name="Google Shape;118;p2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2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cxnSp>
        <p:nvCxnSpPr>
          <p:cNvPr id="120" name="Google Shape;120;p2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BFDDD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1" name="Google Shape;121;p2"/>
          <p:cNvGrpSpPr/>
          <p:nvPr/>
        </p:nvGrpSpPr>
        <p:grpSpPr>
          <a:xfrm>
            <a:off x="4455287" y="2663327"/>
            <a:ext cx="3724495" cy="5659256"/>
            <a:chOff x="0" y="-38100"/>
            <a:chExt cx="1334966" cy="1490504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1334966" cy="1452404"/>
            </a:xfrm>
            <a:custGeom>
              <a:rect b="b" l="l" r="r" t="t"/>
              <a:pathLst>
                <a:path extrusionOk="0" h="1452404" w="1334966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</p:sp>
        <p:sp>
          <p:nvSpPr>
            <p:cNvPr id="123" name="Google Shape;123;p2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2"/>
          <p:cNvGrpSpPr/>
          <p:nvPr/>
        </p:nvGrpSpPr>
        <p:grpSpPr>
          <a:xfrm>
            <a:off x="751646" y="2663327"/>
            <a:ext cx="3724495" cy="5659256"/>
            <a:chOff x="0" y="-38100"/>
            <a:chExt cx="1334966" cy="1490504"/>
          </a:xfrm>
        </p:grpSpPr>
        <p:sp>
          <p:nvSpPr>
            <p:cNvPr id="125" name="Google Shape;125;p2"/>
            <p:cNvSpPr/>
            <p:nvPr/>
          </p:nvSpPr>
          <p:spPr>
            <a:xfrm>
              <a:off x="0" y="0"/>
              <a:ext cx="1334966" cy="1452404"/>
            </a:xfrm>
            <a:custGeom>
              <a:rect b="b" l="l" r="r" t="t"/>
              <a:pathLst>
                <a:path extrusionOk="0" h="1452404" w="1334966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126" name="Google Shape;126;p2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8129975" y="2663327"/>
            <a:ext cx="5068699" cy="5659256"/>
            <a:chOff x="0" y="-38100"/>
            <a:chExt cx="1334966" cy="1490504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334966" cy="1452404"/>
            </a:xfrm>
            <a:custGeom>
              <a:rect b="b" l="l" r="r" t="t"/>
              <a:pathLst>
                <a:path extrusionOk="0" h="1452404" w="1334966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"/>
          <p:cNvSpPr/>
          <p:nvPr/>
        </p:nvSpPr>
        <p:spPr>
          <a:xfrm>
            <a:off x="632097" y="8513811"/>
            <a:ext cx="908854" cy="908854"/>
          </a:xfrm>
          <a:custGeom>
            <a:rect b="b" l="l" r="r" t="t"/>
            <a:pathLst>
              <a:path extrusionOk="0" h="908854" w="908854">
                <a:moveTo>
                  <a:pt x="0" y="0"/>
                </a:moveTo>
                <a:lnTo>
                  <a:pt x="908854" y="0"/>
                </a:lnTo>
                <a:lnTo>
                  <a:pt x="908854" y="908855"/>
                </a:lnTo>
                <a:lnTo>
                  <a:pt x="0" y="908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2"/>
          <p:cNvSpPr/>
          <p:nvPr/>
        </p:nvSpPr>
        <p:spPr>
          <a:xfrm>
            <a:off x="15689422" y="598254"/>
            <a:ext cx="3659497" cy="3659497"/>
          </a:xfrm>
          <a:custGeom>
            <a:rect b="b" l="l" r="r" t="t"/>
            <a:pathLst>
              <a:path extrusionOk="0" h="3659497" w="3659497">
                <a:moveTo>
                  <a:pt x="0" y="0"/>
                </a:moveTo>
                <a:lnTo>
                  <a:pt x="3659496" y="0"/>
                </a:lnTo>
                <a:lnTo>
                  <a:pt x="3659496" y="3659497"/>
                </a:lnTo>
                <a:lnTo>
                  <a:pt x="0" y="365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2"/>
          <p:cNvSpPr/>
          <p:nvPr/>
        </p:nvSpPr>
        <p:spPr>
          <a:xfrm>
            <a:off x="1540951" y="9422666"/>
            <a:ext cx="2906260" cy="1659483"/>
          </a:xfrm>
          <a:custGeom>
            <a:rect b="b" l="l" r="r" t="t"/>
            <a:pathLst>
              <a:path extrusionOk="0" h="1659483" w="2906260">
                <a:moveTo>
                  <a:pt x="0" y="0"/>
                </a:moveTo>
                <a:lnTo>
                  <a:pt x="2906260" y="0"/>
                </a:lnTo>
                <a:lnTo>
                  <a:pt x="2906260" y="1659482"/>
                </a:lnTo>
                <a:lnTo>
                  <a:pt x="0" y="1659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4587" l="0" r="0" t="0"/>
            </a:stretch>
          </a:blipFill>
          <a:ln>
            <a:noFill/>
          </a:ln>
        </p:spPr>
      </p:sp>
      <p:sp>
        <p:nvSpPr>
          <p:cNvPr id="133" name="Google Shape;133;p2"/>
          <p:cNvSpPr txBox="1"/>
          <p:nvPr/>
        </p:nvSpPr>
        <p:spPr>
          <a:xfrm>
            <a:off x="4595777" y="4965838"/>
            <a:ext cx="339229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Tidak ada duplicate value, sehingga tidak perlu dilakukan pengolahan terhadap duplicate value</a:t>
            </a:r>
            <a:endParaRPr/>
          </a:p>
        </p:txBody>
      </p:sp>
      <p:sp>
        <p:nvSpPr>
          <p:cNvPr id="134" name="Google Shape;134;p2"/>
          <p:cNvSpPr txBox="1"/>
          <p:nvPr/>
        </p:nvSpPr>
        <p:spPr>
          <a:xfrm>
            <a:off x="4718528" y="1490623"/>
            <a:ext cx="8850944" cy="1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Cleansing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981581" y="4836739"/>
            <a:ext cx="314637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Tidak ada missing value pada seluruh kolom di dataset, sehingga tidak perlu dilakukan pengolahan terhadap missing value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737337" y="3035756"/>
            <a:ext cx="1525399" cy="721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5544730" y="3035756"/>
            <a:ext cx="1516656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/>
          </a:p>
        </p:txBody>
      </p:sp>
      <p:sp>
        <p:nvSpPr>
          <p:cNvPr id="138" name="Google Shape;138;p2"/>
          <p:cNvSpPr txBox="1"/>
          <p:nvPr/>
        </p:nvSpPr>
        <p:spPr>
          <a:xfrm>
            <a:off x="9843229" y="3004835"/>
            <a:ext cx="1438698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/>
          </a:p>
        </p:txBody>
      </p:sp>
      <p:sp>
        <p:nvSpPr>
          <p:cNvPr id="139" name="Google Shape;139;p2"/>
          <p:cNvSpPr txBox="1"/>
          <p:nvPr/>
        </p:nvSpPr>
        <p:spPr>
          <a:xfrm>
            <a:off x="11429915" y="8963025"/>
            <a:ext cx="4752692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/>
          </a:p>
        </p:txBody>
      </p:sp>
      <p:sp>
        <p:nvSpPr>
          <p:cNvPr id="140" name="Google Shape;140;p2"/>
          <p:cNvSpPr txBox="1"/>
          <p:nvPr/>
        </p:nvSpPr>
        <p:spPr>
          <a:xfrm>
            <a:off x="8402722" y="4965838"/>
            <a:ext cx="442536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Pada dataset terdapat outliers di beberapa feature, perlu dilakukan handle features dengan menggunakan metode Interquartile Range atau IQR</a:t>
            </a:r>
            <a:endParaRPr/>
          </a:p>
        </p:txBody>
      </p:sp>
      <p:sp>
        <p:nvSpPr>
          <p:cNvPr id="141" name="Google Shape;141;p2"/>
          <p:cNvSpPr txBox="1"/>
          <p:nvPr/>
        </p:nvSpPr>
        <p:spPr>
          <a:xfrm>
            <a:off x="867485" y="3900627"/>
            <a:ext cx="3265103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endParaRPr/>
          </a:p>
        </p:txBody>
      </p:sp>
      <p:sp>
        <p:nvSpPr>
          <p:cNvPr id="142" name="Google Shape;142;p2"/>
          <p:cNvSpPr txBox="1"/>
          <p:nvPr/>
        </p:nvSpPr>
        <p:spPr>
          <a:xfrm>
            <a:off x="4670507" y="3900626"/>
            <a:ext cx="3265103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 Data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8930027" y="3869705"/>
            <a:ext cx="3265103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Handle Outliers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1501789" y="572065"/>
            <a:ext cx="2770259" cy="852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SEEKERS</a:t>
            </a:r>
            <a:endParaRPr/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6">
            <a:alphaModFix/>
          </a:blip>
          <a:srcRect b="2593" l="0" r="0" t="1850"/>
          <a:stretch/>
        </p:blipFill>
        <p:spPr>
          <a:xfrm>
            <a:off x="457200" y="503294"/>
            <a:ext cx="918142" cy="9025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2"/>
          <p:cNvGrpSpPr/>
          <p:nvPr/>
        </p:nvGrpSpPr>
        <p:grpSpPr>
          <a:xfrm>
            <a:off x="13198675" y="2659161"/>
            <a:ext cx="4353832" cy="5659256"/>
            <a:chOff x="0" y="-38100"/>
            <a:chExt cx="1334966" cy="1490504"/>
          </a:xfrm>
        </p:grpSpPr>
        <p:sp>
          <p:nvSpPr>
            <p:cNvPr id="147" name="Google Shape;147;p2"/>
            <p:cNvSpPr/>
            <p:nvPr/>
          </p:nvSpPr>
          <p:spPr>
            <a:xfrm>
              <a:off x="0" y="0"/>
              <a:ext cx="1334966" cy="1452404"/>
            </a:xfrm>
            <a:custGeom>
              <a:rect b="b" l="l" r="r" t="t"/>
              <a:pathLst>
                <a:path extrusionOk="0" h="1452404" w="1334966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</p:sp>
        <p:sp>
          <p:nvSpPr>
            <p:cNvPr id="148" name="Google Shape;148;p2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2"/>
          <p:cNvSpPr txBox="1"/>
          <p:nvPr/>
        </p:nvSpPr>
        <p:spPr>
          <a:xfrm>
            <a:off x="14472406" y="3039705"/>
            <a:ext cx="1438698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</p:txBody>
      </p:sp>
      <p:sp>
        <p:nvSpPr>
          <p:cNvPr id="150" name="Google Shape;150;p2"/>
          <p:cNvSpPr txBox="1"/>
          <p:nvPr/>
        </p:nvSpPr>
        <p:spPr>
          <a:xfrm>
            <a:off x="13482869" y="3877692"/>
            <a:ext cx="3780960" cy="583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Imbalance</a:t>
            </a:r>
            <a:endParaRPr/>
          </a:p>
        </p:txBody>
      </p:sp>
      <p:sp>
        <p:nvSpPr>
          <p:cNvPr id="151" name="Google Shape;151;p2"/>
          <p:cNvSpPr txBox="1"/>
          <p:nvPr/>
        </p:nvSpPr>
        <p:spPr>
          <a:xfrm>
            <a:off x="13421614" y="4866876"/>
            <a:ext cx="390177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Imbalance terdapat pada feature sehingga tidak perlu dilakukan penanganan. Handle Class Imbalance dilakukan pada target dan biasanya dilakukan pada model klasifikasi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-1002049" y="6833950"/>
            <a:ext cx="5973602" cy="5973602"/>
          </a:xfrm>
          <a:custGeom>
            <a:rect b="b" l="l" r="r" t="t"/>
            <a:pathLst>
              <a:path extrusionOk="0" h="5973602" w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159" name="Google Shape;159;p3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161" name="Google Shape;161;p3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162" name="Google Shape;162;p3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3"/>
          <p:cNvCxnSpPr/>
          <p:nvPr/>
        </p:nvCxnSpPr>
        <p:spPr>
          <a:xfrm>
            <a:off x="6958685" y="5353932"/>
            <a:ext cx="11329315" cy="0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"/>
          <p:cNvSpPr/>
          <p:nvPr/>
        </p:nvSpPr>
        <p:spPr>
          <a:xfrm>
            <a:off x="4138092" y="6650005"/>
            <a:ext cx="1210872" cy="1210872"/>
          </a:xfrm>
          <a:custGeom>
            <a:rect b="b" l="l" r="r" t="t"/>
            <a:pathLst>
              <a:path extrusionOk="0" h="1210872" w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3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cxnSp>
        <p:nvCxnSpPr>
          <p:cNvPr id="166" name="Google Shape;166;p3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"/>
          <p:cNvSpPr/>
          <p:nvPr/>
        </p:nvSpPr>
        <p:spPr>
          <a:xfrm>
            <a:off x="16893853" y="567841"/>
            <a:ext cx="1082627" cy="1082627"/>
          </a:xfrm>
          <a:custGeom>
            <a:rect b="b" l="l" r="r" t="t"/>
            <a:pathLst>
              <a:path extrusionOk="0" h="1082627" w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3"/>
          <p:cNvSpPr txBox="1"/>
          <p:nvPr/>
        </p:nvSpPr>
        <p:spPr>
          <a:xfrm>
            <a:off x="249430" y="2231090"/>
            <a:ext cx="6483049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Transformation</a:t>
            </a:r>
            <a:endParaRPr/>
          </a:p>
        </p:txBody>
      </p:sp>
      <p:sp>
        <p:nvSpPr>
          <p:cNvPr id="169" name="Google Shape;169;p3"/>
          <p:cNvSpPr txBox="1"/>
          <p:nvPr/>
        </p:nvSpPr>
        <p:spPr>
          <a:xfrm>
            <a:off x="596496" y="4274950"/>
            <a:ext cx="607933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Transformation dilakukan dengan menggunakan Log Transformation pada kolom yang memiliki distribusi right skewed yaitu price, dist, metro_dist, attr_index, attr_index_norm, rest_index, dan rest_index_norm. 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11429915" y="8963025"/>
            <a:ext cx="4752692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/>
          </a:p>
        </p:txBody>
      </p:sp>
      <p:sp>
        <p:nvSpPr>
          <p:cNvPr id="171" name="Google Shape;171;p3"/>
          <p:cNvSpPr txBox="1"/>
          <p:nvPr/>
        </p:nvSpPr>
        <p:spPr>
          <a:xfrm>
            <a:off x="1501789" y="572065"/>
            <a:ext cx="2770259" cy="852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SEEKERS</a:t>
            </a:r>
            <a:endParaRPr/>
          </a:p>
        </p:txBody>
      </p:sp>
      <p:pic>
        <p:nvPicPr>
          <p:cNvPr id="172" name="Google Shape;172;p3"/>
          <p:cNvPicPr preferRelativeResize="0"/>
          <p:nvPr/>
        </p:nvPicPr>
        <p:blipFill rotWithShape="1">
          <a:blip r:embed="rId6">
            <a:alphaModFix/>
          </a:blip>
          <a:srcRect b="2593" l="0" r="0" t="1850"/>
          <a:stretch/>
        </p:blipFill>
        <p:spPr>
          <a:xfrm>
            <a:off x="457200" y="503294"/>
            <a:ext cx="918142" cy="90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04173" y="2232453"/>
            <a:ext cx="11049015" cy="2762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7224" y="5767503"/>
            <a:ext cx="11015678" cy="275391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 txBox="1"/>
          <p:nvPr/>
        </p:nvSpPr>
        <p:spPr>
          <a:xfrm>
            <a:off x="2833350" y="1509095"/>
            <a:ext cx="1438698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FDDD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/>
          <p:nvPr/>
        </p:nvSpPr>
        <p:spPr>
          <a:xfrm>
            <a:off x="360621" y="2696703"/>
            <a:ext cx="6602521" cy="259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Encoding</a:t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389196" y="7453479"/>
            <a:ext cx="4072345" cy="4066842"/>
          </a:xfrm>
          <a:custGeom>
            <a:rect b="b" l="l" r="r" t="t"/>
            <a:pathLst>
              <a:path extrusionOk="0" h="4066842" w="4072345">
                <a:moveTo>
                  <a:pt x="0" y="0"/>
                </a:moveTo>
                <a:lnTo>
                  <a:pt x="4072345" y="0"/>
                </a:lnTo>
                <a:lnTo>
                  <a:pt x="4072345" y="4066842"/>
                </a:lnTo>
                <a:lnTo>
                  <a:pt x="0" y="4066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2" name="Google Shape;182;p4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183" name="Google Shape;183;p4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184" name="Google Shape;184;p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4"/>
          <p:cNvSpPr/>
          <p:nvPr/>
        </p:nvSpPr>
        <p:spPr>
          <a:xfrm flipH="1" rot="10800000">
            <a:off x="14729434" y="-317609"/>
            <a:ext cx="4180831" cy="3386473"/>
          </a:xfrm>
          <a:custGeom>
            <a:rect b="b" l="l" r="r" t="t"/>
            <a:pathLst>
              <a:path extrusionOk="0" h="3386473" w="4180831">
                <a:moveTo>
                  <a:pt x="0" y="3386473"/>
                </a:moveTo>
                <a:lnTo>
                  <a:pt x="4180831" y="3386473"/>
                </a:lnTo>
                <a:lnTo>
                  <a:pt x="4180831" y="0"/>
                </a:lnTo>
                <a:lnTo>
                  <a:pt x="0" y="0"/>
                </a:lnTo>
                <a:lnTo>
                  <a:pt x="0" y="338647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6" name="Google Shape;186;p4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187" name="Google Shape;187;p4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188" name="Google Shape;188;p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4"/>
          <p:cNvSpPr txBox="1"/>
          <p:nvPr/>
        </p:nvSpPr>
        <p:spPr>
          <a:xfrm>
            <a:off x="16564000" y="8834437"/>
            <a:ext cx="955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/>
              <a:t>03</a:t>
            </a:r>
            <a:endParaRPr/>
          </a:p>
        </p:txBody>
      </p:sp>
      <p:cxnSp>
        <p:nvCxnSpPr>
          <p:cNvPr id="190" name="Google Shape;190;p4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4"/>
          <p:cNvCxnSpPr/>
          <p:nvPr/>
        </p:nvCxnSpPr>
        <p:spPr>
          <a:xfrm rot="10800000">
            <a:off x="7010400" y="2770483"/>
            <a:ext cx="0" cy="4198362"/>
          </a:xfrm>
          <a:prstGeom prst="straightConnector1">
            <a:avLst/>
          </a:prstGeom>
          <a:noFill/>
          <a:ln cap="flat" cmpd="sng" w="66675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4"/>
          <p:cNvSpPr/>
          <p:nvPr/>
        </p:nvSpPr>
        <p:spPr>
          <a:xfrm>
            <a:off x="3679812" y="6770983"/>
            <a:ext cx="1072583" cy="1072583"/>
          </a:xfrm>
          <a:custGeom>
            <a:rect b="b" l="l" r="r" t="t"/>
            <a:pathLst>
              <a:path extrusionOk="0" h="1072583" w="1072583">
                <a:moveTo>
                  <a:pt x="0" y="0"/>
                </a:moveTo>
                <a:lnTo>
                  <a:pt x="1072583" y="0"/>
                </a:lnTo>
                <a:lnTo>
                  <a:pt x="1072583" y="1072583"/>
                </a:lnTo>
                <a:lnTo>
                  <a:pt x="0" y="1072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4"/>
          <p:cNvSpPr txBox="1"/>
          <p:nvPr/>
        </p:nvSpPr>
        <p:spPr>
          <a:xfrm>
            <a:off x="7612850" y="1712325"/>
            <a:ext cx="97701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Encoding : 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dibawah ini dilakukan encoding dengan Value True = 1 dan False = 0</a:t>
            </a:r>
            <a:endParaRPr/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room_shared</a:t>
            </a:r>
            <a:endParaRPr sz="3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room_private</a:t>
            </a:r>
            <a:endParaRPr sz="3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host_is_superhost</a:t>
            </a:r>
            <a:endParaRPr sz="33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week_time (weekends = 1 dan weekdays = 0)</a:t>
            </a:r>
            <a:endParaRPr/>
          </a:p>
        </p:txBody>
      </p:sp>
      <p:sp>
        <p:nvSpPr>
          <p:cNvPr id="194" name="Google Shape;194;p4"/>
          <p:cNvSpPr txBox="1"/>
          <p:nvPr/>
        </p:nvSpPr>
        <p:spPr>
          <a:xfrm>
            <a:off x="7612859" y="7132828"/>
            <a:ext cx="73512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Hot Encoding :</a:t>
            </a:r>
            <a:endParaRPr/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</a:t>
            </a:r>
            <a:endParaRPr/>
          </a:p>
          <a:p>
            <a:pPr indent="-457200" lvl="0" marL="45720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-"/>
            </a:pPr>
            <a:r>
              <a:rPr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room_type 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11429915" y="8963025"/>
            <a:ext cx="4752692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14023509" y="649617"/>
            <a:ext cx="1792620" cy="1452022"/>
          </a:xfrm>
          <a:custGeom>
            <a:rect b="b" l="l" r="r" t="t"/>
            <a:pathLst>
              <a:path extrusionOk="0" h="1452022" w="1792620">
                <a:moveTo>
                  <a:pt x="0" y="0"/>
                </a:moveTo>
                <a:lnTo>
                  <a:pt x="1792620" y="0"/>
                </a:lnTo>
                <a:lnTo>
                  <a:pt x="1792620" y="1452022"/>
                </a:lnTo>
                <a:lnTo>
                  <a:pt x="0" y="1452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4"/>
          <p:cNvSpPr txBox="1"/>
          <p:nvPr/>
        </p:nvSpPr>
        <p:spPr>
          <a:xfrm>
            <a:off x="1501789" y="572065"/>
            <a:ext cx="2770259" cy="852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SEEKERS</a:t>
            </a:r>
            <a:endParaRPr/>
          </a:p>
        </p:txBody>
      </p:sp>
      <p:pic>
        <p:nvPicPr>
          <p:cNvPr id="198" name="Google Shape;198;p4"/>
          <p:cNvPicPr preferRelativeResize="0"/>
          <p:nvPr/>
        </p:nvPicPr>
        <p:blipFill rotWithShape="1">
          <a:blip r:embed="rId7">
            <a:alphaModFix/>
          </a:blip>
          <a:srcRect b="2593" l="0" r="0" t="1850"/>
          <a:stretch/>
        </p:blipFill>
        <p:spPr>
          <a:xfrm>
            <a:off x="457200" y="503294"/>
            <a:ext cx="918142" cy="90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"/>
          <p:cNvSpPr txBox="1"/>
          <p:nvPr/>
        </p:nvSpPr>
        <p:spPr>
          <a:xfrm>
            <a:off x="2833350" y="1509095"/>
            <a:ext cx="1438698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5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205" name="Google Shape;205;p5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206" name="Google Shape;206;p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5"/>
          <p:cNvSpPr txBox="1"/>
          <p:nvPr/>
        </p:nvSpPr>
        <p:spPr>
          <a:xfrm>
            <a:off x="11429915" y="8963025"/>
            <a:ext cx="4752692" cy="500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PROJECT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1501789" y="572065"/>
            <a:ext cx="2770259" cy="8527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SEEKERS</a:t>
            </a:r>
            <a:endParaRPr/>
          </a:p>
        </p:txBody>
      </p:sp>
      <p:sp>
        <p:nvSpPr>
          <p:cNvPr id="209" name="Google Shape;209;p5"/>
          <p:cNvSpPr/>
          <p:nvPr/>
        </p:nvSpPr>
        <p:spPr>
          <a:xfrm>
            <a:off x="3695631" y="8016035"/>
            <a:ext cx="3905319" cy="4114800"/>
          </a:xfrm>
          <a:custGeom>
            <a:rect b="b" l="l" r="r" t="t"/>
            <a:pathLst>
              <a:path extrusionOk="0" h="4114800" w="3905319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0" name="Google Shape;210;p5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211" name="Google Shape;211;p5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212" name="Google Shape;212;p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5"/>
          <p:cNvGrpSpPr/>
          <p:nvPr/>
        </p:nvGrpSpPr>
        <p:grpSpPr>
          <a:xfrm>
            <a:off x="6558451" y="2189500"/>
            <a:ext cx="11729683" cy="5763390"/>
            <a:chOff x="0" y="-38100"/>
            <a:chExt cx="2814696" cy="1517920"/>
          </a:xfrm>
        </p:grpSpPr>
        <p:sp>
          <p:nvSpPr>
            <p:cNvPr id="214" name="Google Shape;214;p5"/>
            <p:cNvSpPr/>
            <p:nvPr/>
          </p:nvSpPr>
          <p:spPr>
            <a:xfrm>
              <a:off x="0" y="0"/>
              <a:ext cx="2814696" cy="1479820"/>
            </a:xfrm>
            <a:custGeom>
              <a:rect b="b" l="l" r="r" t="t"/>
              <a:pathLst>
                <a:path extrusionOk="0" h="1479820" w="2814696">
                  <a:moveTo>
                    <a:pt x="0" y="0"/>
                  </a:moveTo>
                  <a:lnTo>
                    <a:pt x="2814696" y="0"/>
                  </a:lnTo>
                  <a:lnTo>
                    <a:pt x="2814696" y="1479820"/>
                  </a:lnTo>
                  <a:lnTo>
                    <a:pt x="0" y="1479820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215" name="Google Shape;215;p5"/>
            <p:cNvSpPr txBox="1"/>
            <p:nvPr/>
          </p:nvSpPr>
          <p:spPr>
            <a:xfrm>
              <a:off x="0" y="-38100"/>
              <a:ext cx="2814696" cy="1517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5"/>
          <p:cNvSpPr/>
          <p:nvPr/>
        </p:nvSpPr>
        <p:spPr>
          <a:xfrm>
            <a:off x="16182607" y="758341"/>
            <a:ext cx="3675104" cy="3675104"/>
          </a:xfrm>
          <a:custGeom>
            <a:rect b="b" l="l" r="r" t="t"/>
            <a:pathLst>
              <a:path extrusionOk="0" h="3675104" w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5"/>
          <p:cNvSpPr/>
          <p:nvPr/>
        </p:nvSpPr>
        <p:spPr>
          <a:xfrm>
            <a:off x="2484758" y="6805162"/>
            <a:ext cx="1210872" cy="1210872"/>
          </a:xfrm>
          <a:custGeom>
            <a:rect b="b" l="l" r="r" t="t"/>
            <a:pathLst>
              <a:path extrusionOk="0" h="1210872" w="1210872">
                <a:moveTo>
                  <a:pt x="0" y="0"/>
                </a:moveTo>
                <a:lnTo>
                  <a:pt x="1210873" y="0"/>
                </a:lnTo>
                <a:lnTo>
                  <a:pt x="1210873" y="1210873"/>
                </a:lnTo>
                <a:lnTo>
                  <a:pt x="0" y="1210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5"/>
          <p:cNvSpPr txBox="1"/>
          <p:nvPr/>
        </p:nvSpPr>
        <p:spPr>
          <a:xfrm>
            <a:off x="1497027" y="3028287"/>
            <a:ext cx="4949639" cy="2103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Latar</a:t>
            </a:r>
            <a:endParaRPr b="1" sz="6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Belakang</a:t>
            </a:r>
            <a:endParaRPr b="1" sz="699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6564000" y="8834437"/>
            <a:ext cx="955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-US" sz="4499"/>
              <a:t>4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7095825" y="3001175"/>
            <a:ext cx="971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5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2" name="Google Shape;222;p5"/>
          <p:cNvPicPr preferRelativeResize="0"/>
          <p:nvPr/>
        </p:nvPicPr>
        <p:blipFill rotWithShape="1">
          <a:blip r:embed="rId6">
            <a:alphaModFix/>
          </a:blip>
          <a:srcRect b="2593" l="0" r="0" t="1850"/>
          <a:stretch/>
        </p:blipFill>
        <p:spPr>
          <a:xfrm>
            <a:off x="457200" y="503294"/>
            <a:ext cx="918142" cy="90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5"/>
          <p:cNvPicPr preferRelativeResize="0"/>
          <p:nvPr/>
        </p:nvPicPr>
        <p:blipFill rotWithShape="1">
          <a:blip r:embed="rId7">
            <a:alphaModFix/>
          </a:blip>
          <a:srcRect b="5150" l="20040" r="13459" t="918"/>
          <a:stretch/>
        </p:blipFill>
        <p:spPr>
          <a:xfrm>
            <a:off x="0" y="2334150"/>
            <a:ext cx="6558450" cy="56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DA29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6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229" name="Google Shape;229;p6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</p:sp>
        <p:sp>
          <p:nvSpPr>
            <p:cNvPr id="230" name="Google Shape;230;p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6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232" name="Google Shape;232;p6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233" name="Google Shape;233;p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6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6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6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cxnSp>
        <p:nvCxnSpPr>
          <p:cNvPr id="237" name="Google Shape;237;p6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BFDD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" name="Google Shape;238;p6"/>
          <p:cNvSpPr/>
          <p:nvPr/>
        </p:nvSpPr>
        <p:spPr>
          <a:xfrm>
            <a:off x="16315549" y="677272"/>
            <a:ext cx="1452071" cy="1457537"/>
          </a:xfrm>
          <a:custGeom>
            <a:rect b="b" l="l" r="r" t="t"/>
            <a:pathLst>
              <a:path extrusionOk="0" h="1457537" w="1452071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6"/>
          <p:cNvSpPr/>
          <p:nvPr/>
        </p:nvSpPr>
        <p:spPr>
          <a:xfrm>
            <a:off x="15555294" y="2275495"/>
            <a:ext cx="713130" cy="713130"/>
          </a:xfrm>
          <a:custGeom>
            <a:rect b="b" l="l" r="r" t="t"/>
            <a:pathLst>
              <a:path extrusionOk="0" h="713130" w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6"/>
          <p:cNvSpPr/>
          <p:nvPr/>
        </p:nvSpPr>
        <p:spPr>
          <a:xfrm>
            <a:off x="-546230" y="6885480"/>
            <a:ext cx="3984149" cy="3984149"/>
          </a:xfrm>
          <a:custGeom>
            <a:rect b="b" l="l" r="r" t="t"/>
            <a:pathLst>
              <a:path extrusionOk="0" h="3984149" w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6"/>
          <p:cNvSpPr/>
          <p:nvPr/>
        </p:nvSpPr>
        <p:spPr>
          <a:xfrm>
            <a:off x="2986928" y="7590541"/>
            <a:ext cx="1909190" cy="1546444"/>
          </a:xfrm>
          <a:custGeom>
            <a:rect b="b" l="l" r="r" t="t"/>
            <a:pathLst>
              <a:path extrusionOk="0" h="1546444" w="1909190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6"/>
          <p:cNvSpPr txBox="1"/>
          <p:nvPr/>
        </p:nvSpPr>
        <p:spPr>
          <a:xfrm>
            <a:off x="4745693" y="1516142"/>
            <a:ext cx="8796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</a:rPr>
              <a:t>4 Feature Tambahan</a:t>
            </a:r>
            <a:endParaRPr/>
          </a:p>
        </p:txBody>
      </p:sp>
      <p:sp>
        <p:nvSpPr>
          <p:cNvPr id="243" name="Google Shape;243;p6"/>
          <p:cNvSpPr txBox="1"/>
          <p:nvPr/>
        </p:nvSpPr>
        <p:spPr>
          <a:xfrm>
            <a:off x="389200" y="2988625"/>
            <a:ext cx="17378400" cy="57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786" lvl="0" marL="4572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99"/>
              <a:buAutoNum type="arabicPeriod"/>
            </a:pPr>
            <a:r>
              <a:rPr lang="en-US" sz="3499">
                <a:solidFill>
                  <a:srgbClr val="FFFFFF"/>
                </a:solidFill>
              </a:rPr>
              <a:t>walkability_score </a:t>
            </a:r>
            <a:endParaRPr sz="3499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</a:rPr>
              <a:t>Properti yang mudah diakses dengan berjalan kaki. Data dapat diperoleh dari API Walk Score atau OpenStreetMap.</a:t>
            </a:r>
            <a:endParaRPr sz="2699">
              <a:solidFill>
                <a:srgbClr val="FFFFFF"/>
              </a:solidFill>
            </a:endParaRPr>
          </a:p>
          <a:p>
            <a:pPr indent="-450786" lvl="0" marL="4572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99"/>
              <a:buAutoNum type="arabicPeriod"/>
            </a:pPr>
            <a:r>
              <a:rPr lang="en-US" sz="3499">
                <a:solidFill>
                  <a:srgbClr val="FFFFFF"/>
                </a:solidFill>
              </a:rPr>
              <a:t>average_weather</a:t>
            </a:r>
            <a:endParaRPr sz="3499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</a:rPr>
              <a:t>Daya tarik destinasi berdasarkan musim. Data dapat diperoleh dari API cuaca</a:t>
            </a:r>
            <a:endParaRPr sz="2699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FFFFFF"/>
                </a:solidFill>
              </a:rPr>
              <a:t>3.  </a:t>
            </a:r>
            <a:r>
              <a:rPr lang="en-US" sz="3499">
                <a:solidFill>
                  <a:srgbClr val="FFFFFF"/>
                </a:solidFill>
              </a:rPr>
              <a:t>nearby_hotel_count</a:t>
            </a:r>
            <a:endParaRPr sz="3499">
              <a:solidFill>
                <a:srgbClr val="FFFFFF"/>
              </a:solidFill>
            </a:endParaRPr>
          </a:p>
          <a:p>
            <a:pPr indent="114300" lvl="0" marL="3429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</a:rPr>
              <a:t>Tingkat persaingan di area tersebut yang dapat mempengaruhi harga</a:t>
            </a:r>
            <a:endParaRPr sz="2699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FFFFFF"/>
                </a:solidFill>
              </a:rPr>
              <a:t>4.  event_factor</a:t>
            </a:r>
            <a:endParaRPr sz="3499">
              <a:solidFill>
                <a:srgbClr val="FFFFFF"/>
              </a:solidFill>
            </a:endParaRPr>
          </a:p>
          <a:p>
            <a:pPr indent="0" lvl="0" marL="45720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>
                <a:solidFill>
                  <a:srgbClr val="FFFFFF"/>
                </a:solidFill>
              </a:rPr>
              <a:t>Dampak acara besar terhadap permintaan dan harga. Data dapat diperoleh di kalender acara kota atau situs.</a:t>
            </a:r>
            <a:endParaRPr sz="2699">
              <a:solidFill>
                <a:srgbClr val="FFFFFF"/>
              </a:solidFill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1445845" y="567841"/>
            <a:ext cx="2770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NSIGHT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SEEKERS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11429915" y="8963025"/>
            <a:ext cx="47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FINAL PROJECT</a:t>
            </a:r>
            <a:endParaRPr/>
          </a:p>
        </p:txBody>
      </p:sp>
      <p:pic>
        <p:nvPicPr>
          <p:cNvPr id="246" name="Google Shape;246;p6"/>
          <p:cNvPicPr preferRelativeResize="0"/>
          <p:nvPr/>
        </p:nvPicPr>
        <p:blipFill rotWithShape="1">
          <a:blip r:embed="rId9">
            <a:alphaModFix/>
          </a:blip>
          <a:srcRect b="2589" l="0" r="0" t="1853"/>
          <a:stretch/>
        </p:blipFill>
        <p:spPr>
          <a:xfrm>
            <a:off x="457200" y="503294"/>
            <a:ext cx="918142" cy="90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"/>
          <p:cNvSpPr/>
          <p:nvPr/>
        </p:nvSpPr>
        <p:spPr>
          <a:xfrm>
            <a:off x="-1126659" y="7028511"/>
            <a:ext cx="4921456" cy="3986379"/>
          </a:xfrm>
          <a:custGeom>
            <a:rect b="b" l="l" r="r" t="t"/>
            <a:pathLst>
              <a:path extrusionOk="0" h="3986379" w="4921456">
                <a:moveTo>
                  <a:pt x="0" y="0"/>
                </a:moveTo>
                <a:lnTo>
                  <a:pt x="4921455" y="0"/>
                </a:lnTo>
                <a:lnTo>
                  <a:pt x="4921455" y="3986379"/>
                </a:lnTo>
                <a:lnTo>
                  <a:pt x="0" y="3986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2" name="Google Shape;252;p7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253" name="Google Shape;253;p7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254" name="Google Shape;254;p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7"/>
          <p:cNvSpPr/>
          <p:nvPr/>
        </p:nvSpPr>
        <p:spPr>
          <a:xfrm>
            <a:off x="14364232" y="-2136727"/>
            <a:ext cx="5790136" cy="5790136"/>
          </a:xfrm>
          <a:custGeom>
            <a:rect b="b" l="l" r="r" t="t"/>
            <a:pathLst>
              <a:path extrusionOk="0" h="5790136" w="5790136">
                <a:moveTo>
                  <a:pt x="0" y="0"/>
                </a:moveTo>
                <a:lnTo>
                  <a:pt x="5790136" y="0"/>
                </a:lnTo>
                <a:lnTo>
                  <a:pt x="5790136" y="5790136"/>
                </a:lnTo>
                <a:lnTo>
                  <a:pt x="0" y="57901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6" name="Google Shape;256;p7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257" name="Google Shape;257;p7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258" name="Google Shape;258;p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7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0" name="Google Shape;260;p7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p7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cxnSp>
        <p:nvCxnSpPr>
          <p:cNvPr id="262" name="Google Shape;262;p7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63" name="Google Shape;263;p7"/>
          <p:cNvGrpSpPr/>
          <p:nvPr/>
        </p:nvGrpSpPr>
        <p:grpSpPr>
          <a:xfrm>
            <a:off x="2123977" y="3561676"/>
            <a:ext cx="1638992" cy="1638992"/>
            <a:chOff x="0" y="0"/>
            <a:chExt cx="812800" cy="812800"/>
          </a:xfrm>
        </p:grpSpPr>
        <p:sp>
          <p:nvSpPr>
            <p:cNvPr id="264" name="Google Shape;26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7"/>
          <p:cNvGrpSpPr/>
          <p:nvPr/>
        </p:nvGrpSpPr>
        <p:grpSpPr>
          <a:xfrm>
            <a:off x="2123977" y="6209015"/>
            <a:ext cx="1638992" cy="1638992"/>
            <a:chOff x="0" y="0"/>
            <a:chExt cx="812800" cy="812800"/>
          </a:xfrm>
        </p:grpSpPr>
        <p:sp>
          <p:nvSpPr>
            <p:cNvPr id="267" name="Google Shape;26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7"/>
          <p:cNvGrpSpPr/>
          <p:nvPr/>
        </p:nvGrpSpPr>
        <p:grpSpPr>
          <a:xfrm>
            <a:off x="9439686" y="3561676"/>
            <a:ext cx="1638992" cy="1638992"/>
            <a:chOff x="0" y="0"/>
            <a:chExt cx="812800" cy="812800"/>
          </a:xfrm>
        </p:grpSpPr>
        <p:sp>
          <p:nvSpPr>
            <p:cNvPr id="270" name="Google Shape;270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7"/>
          <p:cNvGrpSpPr/>
          <p:nvPr/>
        </p:nvGrpSpPr>
        <p:grpSpPr>
          <a:xfrm>
            <a:off x="9439686" y="6209015"/>
            <a:ext cx="1638992" cy="1638992"/>
            <a:chOff x="0" y="0"/>
            <a:chExt cx="812800" cy="812800"/>
          </a:xfrm>
        </p:grpSpPr>
        <p:sp>
          <p:nvSpPr>
            <p:cNvPr id="273" name="Google Shape;27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7"/>
          <p:cNvSpPr/>
          <p:nvPr/>
        </p:nvSpPr>
        <p:spPr>
          <a:xfrm>
            <a:off x="2504667" y="3942366"/>
            <a:ext cx="877612" cy="877612"/>
          </a:xfrm>
          <a:custGeom>
            <a:rect b="b" l="l" r="r" t="t"/>
            <a:pathLst>
              <a:path extrusionOk="0" h="877612" w="877612">
                <a:moveTo>
                  <a:pt x="0" y="0"/>
                </a:moveTo>
                <a:lnTo>
                  <a:pt x="877612" y="0"/>
                </a:lnTo>
                <a:lnTo>
                  <a:pt x="877612" y="877612"/>
                </a:lnTo>
                <a:lnTo>
                  <a:pt x="0" y="877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6" name="Google Shape;276;p7"/>
          <p:cNvSpPr/>
          <p:nvPr/>
        </p:nvSpPr>
        <p:spPr>
          <a:xfrm>
            <a:off x="9754040" y="3880449"/>
            <a:ext cx="1010284" cy="1001444"/>
          </a:xfrm>
          <a:custGeom>
            <a:rect b="b" l="l" r="r" t="t"/>
            <a:pathLst>
              <a:path extrusionOk="0" h="1001444" w="1010284">
                <a:moveTo>
                  <a:pt x="0" y="0"/>
                </a:moveTo>
                <a:lnTo>
                  <a:pt x="1010284" y="0"/>
                </a:lnTo>
                <a:lnTo>
                  <a:pt x="1010284" y="1001445"/>
                </a:lnTo>
                <a:lnTo>
                  <a:pt x="0" y="1001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7"/>
          <p:cNvSpPr/>
          <p:nvPr/>
        </p:nvSpPr>
        <p:spPr>
          <a:xfrm>
            <a:off x="9705619" y="6474948"/>
            <a:ext cx="1107127" cy="1107127"/>
          </a:xfrm>
          <a:custGeom>
            <a:rect b="b" l="l" r="r" t="t"/>
            <a:pathLst>
              <a:path extrusionOk="0" h="1107127" w="1107127">
                <a:moveTo>
                  <a:pt x="0" y="0"/>
                </a:moveTo>
                <a:lnTo>
                  <a:pt x="1107127" y="0"/>
                </a:lnTo>
                <a:lnTo>
                  <a:pt x="1107127" y="1107126"/>
                </a:lnTo>
                <a:lnTo>
                  <a:pt x="0" y="1107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7"/>
          <p:cNvSpPr/>
          <p:nvPr/>
        </p:nvSpPr>
        <p:spPr>
          <a:xfrm>
            <a:off x="2435049" y="6547906"/>
            <a:ext cx="947230" cy="961211"/>
          </a:xfrm>
          <a:custGeom>
            <a:rect b="b" l="l" r="r" t="t"/>
            <a:pathLst>
              <a:path extrusionOk="0" h="961211" w="947230">
                <a:moveTo>
                  <a:pt x="0" y="0"/>
                </a:moveTo>
                <a:lnTo>
                  <a:pt x="947230" y="0"/>
                </a:lnTo>
                <a:lnTo>
                  <a:pt x="947230" y="961210"/>
                </a:lnTo>
                <a:lnTo>
                  <a:pt x="0" y="96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9" name="Google Shape;279;p7"/>
          <p:cNvSpPr txBox="1"/>
          <p:nvPr/>
        </p:nvSpPr>
        <p:spPr>
          <a:xfrm>
            <a:off x="4481739" y="1593615"/>
            <a:ext cx="9324521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Penelitian</a:t>
            </a:r>
            <a:endParaRPr/>
          </a:p>
        </p:txBody>
      </p:sp>
      <p:sp>
        <p:nvSpPr>
          <p:cNvPr id="280" name="Google Shape;280;p7"/>
          <p:cNvSpPr txBox="1"/>
          <p:nvPr/>
        </p:nvSpPr>
        <p:spPr>
          <a:xfrm>
            <a:off x="4128171" y="3495001"/>
            <a:ext cx="2997650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Satu</a:t>
            </a:r>
            <a:endParaRPr/>
          </a:p>
        </p:txBody>
      </p:sp>
      <p:sp>
        <p:nvSpPr>
          <p:cNvPr id="281" name="Google Shape;281;p7"/>
          <p:cNvSpPr txBox="1"/>
          <p:nvPr/>
        </p:nvSpPr>
        <p:spPr>
          <a:xfrm>
            <a:off x="4128171" y="4170641"/>
            <a:ext cx="4235107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satu yang akan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dibahas adalah ini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4128171" y="6142340"/>
            <a:ext cx="376960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Dua</a:t>
            </a:r>
            <a:endParaRPr/>
          </a:p>
        </p:txBody>
      </p:sp>
      <p:sp>
        <p:nvSpPr>
          <p:cNvPr id="283" name="Google Shape;283;p7"/>
          <p:cNvSpPr txBox="1"/>
          <p:nvPr/>
        </p:nvSpPr>
        <p:spPr>
          <a:xfrm>
            <a:off x="4128171" y="6817980"/>
            <a:ext cx="4235107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dua yang akan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dibahas adalah ini</a:t>
            </a: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11484321" y="3495001"/>
            <a:ext cx="376960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Tiga</a:t>
            </a:r>
            <a:endParaRPr/>
          </a:p>
        </p:txBody>
      </p:sp>
      <p:sp>
        <p:nvSpPr>
          <p:cNvPr id="285" name="Google Shape;285;p7"/>
          <p:cNvSpPr txBox="1"/>
          <p:nvPr/>
        </p:nvSpPr>
        <p:spPr>
          <a:xfrm>
            <a:off x="11484321" y="4170641"/>
            <a:ext cx="467970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tiga yang akan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dibahas adalah ini</a:t>
            </a:r>
            <a:endParaRPr/>
          </a:p>
        </p:txBody>
      </p:sp>
      <p:sp>
        <p:nvSpPr>
          <p:cNvPr id="286" name="Google Shape;286;p7"/>
          <p:cNvSpPr txBox="1"/>
          <p:nvPr/>
        </p:nvSpPr>
        <p:spPr>
          <a:xfrm>
            <a:off x="11484321" y="6142340"/>
            <a:ext cx="3769606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Empat</a:t>
            </a:r>
            <a:endParaRPr/>
          </a:p>
        </p:txBody>
      </p:sp>
      <p:sp>
        <p:nvSpPr>
          <p:cNvPr id="287" name="Google Shape;287;p7"/>
          <p:cNvSpPr txBox="1"/>
          <p:nvPr/>
        </p:nvSpPr>
        <p:spPr>
          <a:xfrm>
            <a:off x="11484321" y="6817980"/>
            <a:ext cx="467970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 empat yang akan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dibahas adalah ini</a:t>
            </a:r>
            <a:endParaRPr/>
          </a:p>
        </p:txBody>
      </p:sp>
      <p:sp>
        <p:nvSpPr>
          <p:cNvPr id="288" name="Google Shape;288;p7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289" name="Google Shape;289;p7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8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295" name="Google Shape;295;p8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296" name="Google Shape;296;p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8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298" name="Google Shape;298;p8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299" name="Google Shape;299;p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8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8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8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</p:txBody>
      </p:sp>
      <p:cxnSp>
        <p:nvCxnSpPr>
          <p:cNvPr id="303" name="Google Shape;303;p8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8"/>
          <p:cNvCxnSpPr/>
          <p:nvPr/>
        </p:nvCxnSpPr>
        <p:spPr>
          <a:xfrm>
            <a:off x="1219263" y="8370503"/>
            <a:ext cx="15849473" cy="0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8"/>
          <p:cNvCxnSpPr/>
          <p:nvPr/>
        </p:nvCxnSpPr>
        <p:spPr>
          <a:xfrm>
            <a:off x="1219263" y="3102381"/>
            <a:ext cx="15849473" cy="0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8"/>
          <p:cNvCxnSpPr/>
          <p:nvPr/>
        </p:nvCxnSpPr>
        <p:spPr>
          <a:xfrm flipH="1" rot="10800000">
            <a:off x="1238313" y="3083200"/>
            <a:ext cx="2587" cy="5306222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p8"/>
          <p:cNvCxnSpPr/>
          <p:nvPr/>
        </p:nvCxnSpPr>
        <p:spPr>
          <a:xfrm rot="10800000">
            <a:off x="5193097" y="3092590"/>
            <a:ext cx="0" cy="5287443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8"/>
          <p:cNvCxnSpPr/>
          <p:nvPr/>
        </p:nvCxnSpPr>
        <p:spPr>
          <a:xfrm rot="10800000">
            <a:off x="9145294" y="3092590"/>
            <a:ext cx="0" cy="5287443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8"/>
          <p:cNvCxnSpPr/>
          <p:nvPr/>
        </p:nvCxnSpPr>
        <p:spPr>
          <a:xfrm rot="10800000">
            <a:off x="13097490" y="3092590"/>
            <a:ext cx="0" cy="5287443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8"/>
          <p:cNvCxnSpPr/>
          <p:nvPr/>
        </p:nvCxnSpPr>
        <p:spPr>
          <a:xfrm rot="10800000">
            <a:off x="17049687" y="3092590"/>
            <a:ext cx="0" cy="5287443"/>
          </a:xfrm>
          <a:prstGeom prst="straightConnector1">
            <a:avLst/>
          </a:prstGeom>
          <a:noFill/>
          <a:ln cap="flat" cmpd="sng" w="3810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11" name="Google Shape;311;p8"/>
          <p:cNvGrpSpPr/>
          <p:nvPr/>
        </p:nvGrpSpPr>
        <p:grpSpPr>
          <a:xfrm>
            <a:off x="6457175" y="3022662"/>
            <a:ext cx="1465528" cy="1561731"/>
            <a:chOff x="0" y="-38100"/>
            <a:chExt cx="798484" cy="850900"/>
          </a:xfrm>
        </p:grpSpPr>
        <p:sp>
          <p:nvSpPr>
            <p:cNvPr id="312" name="Google Shape;312;p8"/>
            <p:cNvSpPr/>
            <p:nvPr/>
          </p:nvSpPr>
          <p:spPr>
            <a:xfrm>
              <a:off x="0" y="0"/>
              <a:ext cx="798484" cy="812800"/>
            </a:xfrm>
            <a:custGeom>
              <a:rect b="b" l="l" r="r" t="t"/>
              <a:pathLst>
                <a:path extrusionOk="0" h="812800" w="798484">
                  <a:moveTo>
                    <a:pt x="798484" y="0"/>
                  </a:moveTo>
                  <a:lnTo>
                    <a:pt x="798484" y="698500"/>
                  </a:lnTo>
                  <a:lnTo>
                    <a:pt x="399242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798484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13" name="Google Shape;313;p8"/>
            <p:cNvSpPr txBox="1"/>
            <p:nvPr/>
          </p:nvSpPr>
          <p:spPr>
            <a:xfrm>
              <a:off x="0" y="-38100"/>
              <a:ext cx="798484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8"/>
          <p:cNvGrpSpPr/>
          <p:nvPr/>
        </p:nvGrpSpPr>
        <p:grpSpPr>
          <a:xfrm>
            <a:off x="2469462" y="3022662"/>
            <a:ext cx="1465528" cy="1561731"/>
            <a:chOff x="0" y="-38100"/>
            <a:chExt cx="798484" cy="850900"/>
          </a:xfrm>
        </p:grpSpPr>
        <p:sp>
          <p:nvSpPr>
            <p:cNvPr id="315" name="Google Shape;315;p8"/>
            <p:cNvSpPr/>
            <p:nvPr/>
          </p:nvSpPr>
          <p:spPr>
            <a:xfrm>
              <a:off x="0" y="0"/>
              <a:ext cx="798484" cy="812800"/>
            </a:xfrm>
            <a:custGeom>
              <a:rect b="b" l="l" r="r" t="t"/>
              <a:pathLst>
                <a:path extrusionOk="0" h="812800" w="798484">
                  <a:moveTo>
                    <a:pt x="798484" y="0"/>
                  </a:moveTo>
                  <a:lnTo>
                    <a:pt x="798484" y="698500"/>
                  </a:lnTo>
                  <a:lnTo>
                    <a:pt x="399242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798484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16" name="Google Shape;316;p8"/>
            <p:cNvSpPr txBox="1"/>
            <p:nvPr/>
          </p:nvSpPr>
          <p:spPr>
            <a:xfrm>
              <a:off x="0" y="-38100"/>
              <a:ext cx="798484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8"/>
          <p:cNvGrpSpPr/>
          <p:nvPr/>
        </p:nvGrpSpPr>
        <p:grpSpPr>
          <a:xfrm>
            <a:off x="10430002" y="3013263"/>
            <a:ext cx="1465528" cy="1561731"/>
            <a:chOff x="0" y="-38100"/>
            <a:chExt cx="798484" cy="850900"/>
          </a:xfrm>
        </p:grpSpPr>
        <p:sp>
          <p:nvSpPr>
            <p:cNvPr id="318" name="Google Shape;318;p8"/>
            <p:cNvSpPr/>
            <p:nvPr/>
          </p:nvSpPr>
          <p:spPr>
            <a:xfrm>
              <a:off x="0" y="0"/>
              <a:ext cx="798484" cy="812800"/>
            </a:xfrm>
            <a:custGeom>
              <a:rect b="b" l="l" r="r" t="t"/>
              <a:pathLst>
                <a:path extrusionOk="0" h="812800" w="798484">
                  <a:moveTo>
                    <a:pt x="798484" y="0"/>
                  </a:moveTo>
                  <a:lnTo>
                    <a:pt x="798484" y="698500"/>
                  </a:lnTo>
                  <a:lnTo>
                    <a:pt x="399242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798484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19" name="Google Shape;319;p8"/>
            <p:cNvSpPr txBox="1"/>
            <p:nvPr/>
          </p:nvSpPr>
          <p:spPr>
            <a:xfrm>
              <a:off x="0" y="-38100"/>
              <a:ext cx="798484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14229868" y="3013263"/>
            <a:ext cx="1465528" cy="1561731"/>
            <a:chOff x="0" y="-38100"/>
            <a:chExt cx="798484" cy="850900"/>
          </a:xfrm>
        </p:grpSpPr>
        <p:sp>
          <p:nvSpPr>
            <p:cNvPr id="321" name="Google Shape;321;p8"/>
            <p:cNvSpPr/>
            <p:nvPr/>
          </p:nvSpPr>
          <p:spPr>
            <a:xfrm>
              <a:off x="0" y="0"/>
              <a:ext cx="798484" cy="812800"/>
            </a:xfrm>
            <a:custGeom>
              <a:rect b="b" l="l" r="r" t="t"/>
              <a:pathLst>
                <a:path extrusionOk="0" h="812800" w="798484">
                  <a:moveTo>
                    <a:pt x="798484" y="0"/>
                  </a:moveTo>
                  <a:lnTo>
                    <a:pt x="798484" y="698500"/>
                  </a:lnTo>
                  <a:lnTo>
                    <a:pt x="399242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798484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22" name="Google Shape;322;p8"/>
            <p:cNvSpPr txBox="1"/>
            <p:nvPr/>
          </p:nvSpPr>
          <p:spPr>
            <a:xfrm>
              <a:off x="0" y="-38100"/>
              <a:ext cx="798484" cy="7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8"/>
          <p:cNvSpPr/>
          <p:nvPr/>
        </p:nvSpPr>
        <p:spPr>
          <a:xfrm>
            <a:off x="2822742" y="3417335"/>
            <a:ext cx="744393" cy="842312"/>
          </a:xfrm>
          <a:custGeom>
            <a:rect b="b" l="l" r="r" t="t"/>
            <a:pathLst>
              <a:path extrusionOk="0" h="842312" w="744393">
                <a:moveTo>
                  <a:pt x="0" y="0"/>
                </a:moveTo>
                <a:lnTo>
                  <a:pt x="744393" y="0"/>
                </a:lnTo>
                <a:lnTo>
                  <a:pt x="744393" y="842312"/>
                </a:lnTo>
                <a:lnTo>
                  <a:pt x="0" y="8423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8"/>
          <p:cNvSpPr/>
          <p:nvPr/>
        </p:nvSpPr>
        <p:spPr>
          <a:xfrm>
            <a:off x="6745030" y="3426749"/>
            <a:ext cx="889817" cy="823485"/>
          </a:xfrm>
          <a:custGeom>
            <a:rect b="b" l="l" r="r" t="t"/>
            <a:pathLst>
              <a:path extrusionOk="0" h="823485" w="889817">
                <a:moveTo>
                  <a:pt x="0" y="0"/>
                </a:moveTo>
                <a:lnTo>
                  <a:pt x="889817" y="0"/>
                </a:lnTo>
                <a:lnTo>
                  <a:pt x="889817" y="823485"/>
                </a:lnTo>
                <a:lnTo>
                  <a:pt x="0" y="8234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8"/>
          <p:cNvSpPr/>
          <p:nvPr/>
        </p:nvSpPr>
        <p:spPr>
          <a:xfrm>
            <a:off x="10757966" y="3416025"/>
            <a:ext cx="809600" cy="844933"/>
          </a:xfrm>
          <a:custGeom>
            <a:rect b="b" l="l" r="r" t="t"/>
            <a:pathLst>
              <a:path extrusionOk="0" h="844933" w="809600">
                <a:moveTo>
                  <a:pt x="0" y="0"/>
                </a:moveTo>
                <a:lnTo>
                  <a:pt x="809600" y="0"/>
                </a:lnTo>
                <a:lnTo>
                  <a:pt x="809600" y="844933"/>
                </a:lnTo>
                <a:lnTo>
                  <a:pt x="0" y="844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8"/>
          <p:cNvSpPr/>
          <p:nvPr/>
        </p:nvSpPr>
        <p:spPr>
          <a:xfrm>
            <a:off x="14622394" y="3417973"/>
            <a:ext cx="680475" cy="841037"/>
          </a:xfrm>
          <a:custGeom>
            <a:rect b="b" l="l" r="r" t="t"/>
            <a:pathLst>
              <a:path extrusionOk="0" h="841037" w="680475">
                <a:moveTo>
                  <a:pt x="0" y="0"/>
                </a:moveTo>
                <a:lnTo>
                  <a:pt x="680476" y="0"/>
                </a:lnTo>
                <a:lnTo>
                  <a:pt x="680476" y="841037"/>
                </a:lnTo>
                <a:lnTo>
                  <a:pt x="0" y="841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8"/>
          <p:cNvSpPr/>
          <p:nvPr/>
        </p:nvSpPr>
        <p:spPr>
          <a:xfrm>
            <a:off x="14869273" y="-2098748"/>
            <a:ext cx="3705427" cy="3905589"/>
          </a:xfrm>
          <a:custGeom>
            <a:rect b="b" l="l" r="r" t="t"/>
            <a:pathLst>
              <a:path extrusionOk="0" h="3905589" w="3705427">
                <a:moveTo>
                  <a:pt x="0" y="0"/>
                </a:moveTo>
                <a:lnTo>
                  <a:pt x="3705427" y="0"/>
                </a:lnTo>
                <a:lnTo>
                  <a:pt x="3705427" y="3905589"/>
                </a:lnTo>
                <a:lnTo>
                  <a:pt x="0" y="39055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8"/>
          <p:cNvSpPr/>
          <p:nvPr/>
        </p:nvSpPr>
        <p:spPr>
          <a:xfrm>
            <a:off x="15302870" y="1279101"/>
            <a:ext cx="1073337" cy="1073337"/>
          </a:xfrm>
          <a:custGeom>
            <a:rect b="b" l="l" r="r" t="t"/>
            <a:pathLst>
              <a:path extrusionOk="0" h="1073337" w="1073337">
                <a:moveTo>
                  <a:pt x="0" y="0"/>
                </a:moveTo>
                <a:lnTo>
                  <a:pt x="1073336" y="0"/>
                </a:lnTo>
                <a:lnTo>
                  <a:pt x="1073336" y="1073337"/>
                </a:lnTo>
                <a:lnTo>
                  <a:pt x="0" y="1073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8"/>
          <p:cNvSpPr/>
          <p:nvPr/>
        </p:nvSpPr>
        <p:spPr>
          <a:xfrm>
            <a:off x="16147931" y="2273854"/>
            <a:ext cx="456551" cy="456551"/>
          </a:xfrm>
          <a:custGeom>
            <a:rect b="b" l="l" r="r" t="t"/>
            <a:pathLst>
              <a:path extrusionOk="0"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8"/>
          <p:cNvSpPr/>
          <p:nvPr/>
        </p:nvSpPr>
        <p:spPr>
          <a:xfrm>
            <a:off x="560067" y="8446709"/>
            <a:ext cx="659197" cy="659197"/>
          </a:xfrm>
          <a:custGeom>
            <a:rect b="b" l="l" r="r" t="t"/>
            <a:pathLst>
              <a:path extrusionOk="0" h="659197" w="659197">
                <a:moveTo>
                  <a:pt x="0" y="0"/>
                </a:moveTo>
                <a:lnTo>
                  <a:pt x="659196" y="0"/>
                </a:lnTo>
                <a:lnTo>
                  <a:pt x="659196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8"/>
          <p:cNvSpPr txBox="1"/>
          <p:nvPr/>
        </p:nvSpPr>
        <p:spPr>
          <a:xfrm>
            <a:off x="4075378" y="1551020"/>
            <a:ext cx="1013724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Penelitian</a:t>
            </a:r>
            <a:endParaRPr/>
          </a:p>
        </p:txBody>
      </p:sp>
      <p:sp>
        <p:nvSpPr>
          <p:cNvPr id="332" name="Google Shape;332;p8"/>
          <p:cNvSpPr txBox="1"/>
          <p:nvPr/>
        </p:nvSpPr>
        <p:spPr>
          <a:xfrm>
            <a:off x="1580589" y="4787420"/>
            <a:ext cx="324327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Satu</a:t>
            </a:r>
            <a:endParaRPr/>
          </a:p>
        </p:txBody>
      </p:sp>
      <p:sp>
        <p:nvSpPr>
          <p:cNvPr id="333" name="Google Shape;333;p8"/>
          <p:cNvSpPr txBox="1"/>
          <p:nvPr/>
        </p:nvSpPr>
        <p:spPr>
          <a:xfrm>
            <a:off x="5592936" y="4787420"/>
            <a:ext cx="3194006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Dua</a:t>
            </a:r>
            <a:endParaRPr/>
          </a:p>
        </p:txBody>
      </p:sp>
      <p:sp>
        <p:nvSpPr>
          <p:cNvPr id="334" name="Google Shape;334;p8"/>
          <p:cNvSpPr txBox="1"/>
          <p:nvPr/>
        </p:nvSpPr>
        <p:spPr>
          <a:xfrm>
            <a:off x="9614327" y="4754400"/>
            <a:ext cx="309687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Tiga</a:t>
            </a:r>
            <a:endParaRPr/>
          </a:p>
        </p:txBody>
      </p:sp>
      <p:sp>
        <p:nvSpPr>
          <p:cNvPr id="335" name="Google Shape;335;p8"/>
          <p:cNvSpPr txBox="1"/>
          <p:nvPr/>
        </p:nvSpPr>
        <p:spPr>
          <a:xfrm>
            <a:off x="13203278" y="4787420"/>
            <a:ext cx="3518708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 Empat</a:t>
            </a:r>
            <a:endParaRPr/>
          </a:p>
        </p:txBody>
      </p:sp>
      <p:sp>
        <p:nvSpPr>
          <p:cNvPr id="336" name="Google Shape;336;p8"/>
          <p:cNvSpPr txBox="1"/>
          <p:nvPr/>
        </p:nvSpPr>
        <p:spPr>
          <a:xfrm>
            <a:off x="1566014" y="5466822"/>
            <a:ext cx="3257849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 </a:t>
            </a:r>
            <a:endParaRPr/>
          </a:p>
        </p:txBody>
      </p:sp>
      <p:sp>
        <p:nvSpPr>
          <p:cNvPr id="337" name="Google Shape;337;p8"/>
          <p:cNvSpPr txBox="1"/>
          <p:nvPr/>
        </p:nvSpPr>
        <p:spPr>
          <a:xfrm>
            <a:off x="5516668" y="5466822"/>
            <a:ext cx="3346542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 </a:t>
            </a:r>
            <a:endParaRPr/>
          </a:p>
        </p:txBody>
      </p:sp>
      <p:sp>
        <p:nvSpPr>
          <p:cNvPr id="338" name="Google Shape;338;p8"/>
          <p:cNvSpPr txBox="1"/>
          <p:nvPr/>
        </p:nvSpPr>
        <p:spPr>
          <a:xfrm>
            <a:off x="9556014" y="5466822"/>
            <a:ext cx="3213503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 </a:t>
            </a:r>
            <a:endParaRPr/>
          </a:p>
        </p:txBody>
      </p:sp>
      <p:sp>
        <p:nvSpPr>
          <p:cNvPr id="339" name="Google Shape;339;p8"/>
          <p:cNvSpPr txBox="1"/>
          <p:nvPr/>
        </p:nvSpPr>
        <p:spPr>
          <a:xfrm>
            <a:off x="13462322" y="5466822"/>
            <a:ext cx="3000620" cy="265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penelitian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tuliskan pada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halaman ini </a:t>
            </a:r>
            <a:endParaRPr/>
          </a:p>
        </p:txBody>
      </p:sp>
      <p:sp>
        <p:nvSpPr>
          <p:cNvPr id="340" name="Google Shape;340;p8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341" name="Google Shape;341;p8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  <p:sp>
        <p:nvSpPr>
          <p:cNvPr id="342" name="Google Shape;342;p8"/>
          <p:cNvSpPr/>
          <p:nvPr/>
        </p:nvSpPr>
        <p:spPr>
          <a:xfrm>
            <a:off x="1250990" y="9157302"/>
            <a:ext cx="659197" cy="659197"/>
          </a:xfrm>
          <a:custGeom>
            <a:rect b="b" l="l" r="r" t="t"/>
            <a:pathLst>
              <a:path extrusionOk="0" h="659197" w="659197">
                <a:moveTo>
                  <a:pt x="0" y="0"/>
                </a:moveTo>
                <a:lnTo>
                  <a:pt x="659197" y="0"/>
                </a:lnTo>
                <a:lnTo>
                  <a:pt x="659197" y="659196"/>
                </a:lnTo>
                <a:lnTo>
                  <a:pt x="0" y="659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9"/>
          <p:cNvSpPr/>
          <p:nvPr/>
        </p:nvSpPr>
        <p:spPr>
          <a:xfrm>
            <a:off x="-1468736" y="7312653"/>
            <a:ext cx="4567570" cy="4567570"/>
          </a:xfrm>
          <a:custGeom>
            <a:rect b="b" l="l" r="r" t="t"/>
            <a:pathLst>
              <a:path extrusionOk="0" h="4567570" w="4567570">
                <a:moveTo>
                  <a:pt x="0" y="0"/>
                </a:moveTo>
                <a:lnTo>
                  <a:pt x="4567569" y="0"/>
                </a:lnTo>
                <a:lnTo>
                  <a:pt x="4567569" y="4567570"/>
                </a:lnTo>
                <a:lnTo>
                  <a:pt x="0" y="4567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8" name="Google Shape;348;p9"/>
          <p:cNvGrpSpPr/>
          <p:nvPr/>
        </p:nvGrpSpPr>
        <p:grpSpPr>
          <a:xfrm>
            <a:off x="0" y="9928775"/>
            <a:ext cx="18288000" cy="358225"/>
            <a:chOff x="0" y="-38100"/>
            <a:chExt cx="4816593" cy="94348"/>
          </a:xfrm>
        </p:grpSpPr>
        <p:sp>
          <p:nvSpPr>
            <p:cNvPr id="349" name="Google Shape;349;p9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50" name="Google Shape;350;p9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" name="Google Shape;351;p9"/>
          <p:cNvSpPr/>
          <p:nvPr/>
        </p:nvSpPr>
        <p:spPr>
          <a:xfrm rot="-3620519">
            <a:off x="15344460" y="-725042"/>
            <a:ext cx="2439080" cy="4207555"/>
          </a:xfrm>
          <a:custGeom>
            <a:rect b="b" l="l" r="r" t="t"/>
            <a:pathLst>
              <a:path extrusionOk="0" h="4207555" w="2439080">
                <a:moveTo>
                  <a:pt x="0" y="0"/>
                </a:moveTo>
                <a:lnTo>
                  <a:pt x="2439080" y="0"/>
                </a:lnTo>
                <a:lnTo>
                  <a:pt x="2439080" y="4207555"/>
                </a:lnTo>
                <a:lnTo>
                  <a:pt x="0" y="42075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52" name="Google Shape;352;p9"/>
          <p:cNvGrpSpPr/>
          <p:nvPr/>
        </p:nvGrpSpPr>
        <p:grpSpPr>
          <a:xfrm>
            <a:off x="0" y="-144660"/>
            <a:ext cx="18288000" cy="358225"/>
            <a:chOff x="0" y="-38100"/>
            <a:chExt cx="4816593" cy="94348"/>
          </a:xfrm>
        </p:grpSpPr>
        <p:sp>
          <p:nvSpPr>
            <p:cNvPr id="353" name="Google Shape;353;p9"/>
            <p:cNvSpPr/>
            <p:nvPr/>
          </p:nvSpPr>
          <p:spPr>
            <a:xfrm>
              <a:off x="0" y="0"/>
              <a:ext cx="4816592" cy="56248"/>
            </a:xfrm>
            <a:custGeom>
              <a:rect b="b" l="l" r="r" t="t"/>
              <a:pathLst>
                <a:path extrusionOk="0" h="5624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354" name="Google Shape;354;p9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5" name="Google Shape;355;p9"/>
          <p:cNvSpPr/>
          <p:nvPr/>
        </p:nvSpPr>
        <p:spPr>
          <a:xfrm>
            <a:off x="389196" y="598254"/>
            <a:ext cx="851704" cy="777374"/>
          </a:xfrm>
          <a:custGeom>
            <a:rect b="b" l="l" r="r" t="t"/>
            <a:pathLst>
              <a:path extrusionOk="0" h="777374" w="851704">
                <a:moveTo>
                  <a:pt x="0" y="0"/>
                </a:moveTo>
                <a:lnTo>
                  <a:pt x="851705" y="0"/>
                </a:lnTo>
                <a:lnTo>
                  <a:pt x="851705" y="777374"/>
                </a:lnTo>
                <a:lnTo>
                  <a:pt x="0" y="777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9"/>
          <p:cNvSpPr/>
          <p:nvPr/>
        </p:nvSpPr>
        <p:spPr>
          <a:xfrm>
            <a:off x="632097" y="758341"/>
            <a:ext cx="365904" cy="337962"/>
          </a:xfrm>
          <a:custGeom>
            <a:rect b="b" l="l" r="r" t="t"/>
            <a:pathLst>
              <a:path extrusionOk="0" h="337962" w="365904">
                <a:moveTo>
                  <a:pt x="0" y="0"/>
                </a:moveTo>
                <a:lnTo>
                  <a:pt x="365903" y="0"/>
                </a:lnTo>
                <a:lnTo>
                  <a:pt x="365903" y="337962"/>
                </a:lnTo>
                <a:lnTo>
                  <a:pt x="0" y="337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9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</p:txBody>
      </p:sp>
      <p:cxnSp>
        <p:nvCxnSpPr>
          <p:cNvPr id="358" name="Google Shape;358;p9"/>
          <p:cNvCxnSpPr/>
          <p:nvPr/>
        </p:nvCxnSpPr>
        <p:spPr>
          <a:xfrm>
            <a:off x="16564000" y="8877554"/>
            <a:ext cx="0" cy="761492"/>
          </a:xfrm>
          <a:prstGeom prst="straightConnector1">
            <a:avLst/>
          </a:prstGeom>
          <a:noFill/>
          <a:ln cap="flat" cmpd="sng" w="95250">
            <a:solidFill>
              <a:srgbClr val="5DA29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9" name="Google Shape;359;p9"/>
          <p:cNvGrpSpPr/>
          <p:nvPr/>
        </p:nvGrpSpPr>
        <p:grpSpPr>
          <a:xfrm>
            <a:off x="1682076" y="3230613"/>
            <a:ext cx="4266133" cy="2333042"/>
            <a:chOff x="0" y="-38100"/>
            <a:chExt cx="812800" cy="444500"/>
          </a:xfrm>
        </p:grpSpPr>
        <p:sp>
          <p:nvSpPr>
            <p:cNvPr id="360" name="Google Shape;360;p9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61" name="Google Shape;361;p9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9"/>
          <p:cNvGrpSpPr/>
          <p:nvPr/>
        </p:nvGrpSpPr>
        <p:grpSpPr>
          <a:xfrm>
            <a:off x="5234648" y="3230613"/>
            <a:ext cx="4266133" cy="2333042"/>
            <a:chOff x="0" y="-38100"/>
            <a:chExt cx="812800" cy="444500"/>
          </a:xfrm>
        </p:grpSpPr>
        <p:sp>
          <p:nvSpPr>
            <p:cNvPr id="363" name="Google Shape;363;p9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D2"/>
            </a:solidFill>
            <a:ln>
              <a:noFill/>
            </a:ln>
          </p:spPr>
        </p:sp>
        <p:sp>
          <p:nvSpPr>
            <p:cNvPr id="364" name="Google Shape;364;p9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9"/>
          <p:cNvGrpSpPr/>
          <p:nvPr/>
        </p:nvGrpSpPr>
        <p:grpSpPr>
          <a:xfrm>
            <a:off x="8787219" y="3230613"/>
            <a:ext cx="4266133" cy="2333042"/>
            <a:chOff x="0" y="-38100"/>
            <a:chExt cx="812800" cy="444500"/>
          </a:xfrm>
        </p:grpSpPr>
        <p:sp>
          <p:nvSpPr>
            <p:cNvPr id="366" name="Google Shape;366;p9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67" name="Google Shape;367;p9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9"/>
          <p:cNvGrpSpPr/>
          <p:nvPr/>
        </p:nvGrpSpPr>
        <p:grpSpPr>
          <a:xfrm>
            <a:off x="12339791" y="3230613"/>
            <a:ext cx="4266133" cy="2333042"/>
            <a:chOff x="0" y="-38100"/>
            <a:chExt cx="812800" cy="444500"/>
          </a:xfrm>
        </p:grpSpPr>
        <p:sp>
          <p:nvSpPr>
            <p:cNvPr id="369" name="Google Shape;369;p9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295"/>
            </a:solidFill>
            <a:ln>
              <a:noFill/>
            </a:ln>
          </p:spPr>
        </p:sp>
        <p:sp>
          <p:nvSpPr>
            <p:cNvPr id="370" name="Google Shape;370;p9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975" lIns="55975" spcFirstLastPara="1" rIns="55975" wrap="square" tIns="55975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9"/>
          <p:cNvSpPr/>
          <p:nvPr/>
        </p:nvSpPr>
        <p:spPr>
          <a:xfrm>
            <a:off x="3253886" y="8877554"/>
            <a:ext cx="962217" cy="962217"/>
          </a:xfrm>
          <a:custGeom>
            <a:rect b="b" l="l" r="r" t="t"/>
            <a:pathLst>
              <a:path extrusionOk="0" h="962217" w="962217">
                <a:moveTo>
                  <a:pt x="0" y="0"/>
                </a:moveTo>
                <a:lnTo>
                  <a:pt x="962217" y="0"/>
                </a:lnTo>
                <a:lnTo>
                  <a:pt x="962217" y="962217"/>
                </a:lnTo>
                <a:lnTo>
                  <a:pt x="0" y="9622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9"/>
          <p:cNvSpPr/>
          <p:nvPr/>
        </p:nvSpPr>
        <p:spPr>
          <a:xfrm>
            <a:off x="4149357" y="8573149"/>
            <a:ext cx="456551" cy="456551"/>
          </a:xfrm>
          <a:custGeom>
            <a:rect b="b" l="l" r="r" t="t"/>
            <a:pathLst>
              <a:path extrusionOk="0" h="456551" w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9"/>
          <p:cNvSpPr txBox="1"/>
          <p:nvPr/>
        </p:nvSpPr>
        <p:spPr>
          <a:xfrm>
            <a:off x="4936150" y="1939801"/>
            <a:ext cx="8415700" cy="1120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Penelitian</a:t>
            </a:r>
            <a:endParaRPr/>
          </a:p>
        </p:txBody>
      </p:sp>
      <p:sp>
        <p:nvSpPr>
          <p:cNvPr id="374" name="Google Shape;374;p9"/>
          <p:cNvSpPr txBox="1"/>
          <p:nvPr/>
        </p:nvSpPr>
        <p:spPr>
          <a:xfrm>
            <a:off x="2830974" y="4010978"/>
            <a:ext cx="2457406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75" name="Google Shape;375;p9"/>
          <p:cNvSpPr txBox="1"/>
          <p:nvPr/>
        </p:nvSpPr>
        <p:spPr>
          <a:xfrm>
            <a:off x="6397231" y="4010978"/>
            <a:ext cx="2389988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76" name="Google Shape;376;p9"/>
          <p:cNvSpPr txBox="1"/>
          <p:nvPr/>
        </p:nvSpPr>
        <p:spPr>
          <a:xfrm>
            <a:off x="9999195" y="4010978"/>
            <a:ext cx="2249399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77" name="Google Shape;377;p9"/>
          <p:cNvSpPr txBox="1"/>
          <p:nvPr/>
        </p:nvSpPr>
        <p:spPr>
          <a:xfrm>
            <a:off x="13501027" y="4008172"/>
            <a:ext cx="2369851" cy="1044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78" name="Google Shape;378;p9"/>
          <p:cNvSpPr txBox="1"/>
          <p:nvPr/>
        </p:nvSpPr>
        <p:spPr>
          <a:xfrm>
            <a:off x="1445845" y="5730886"/>
            <a:ext cx="293178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Satu</a:t>
            </a:r>
            <a:endParaRPr/>
          </a:p>
        </p:txBody>
      </p:sp>
      <p:sp>
        <p:nvSpPr>
          <p:cNvPr id="379" name="Google Shape;379;p9"/>
          <p:cNvSpPr txBox="1"/>
          <p:nvPr/>
        </p:nvSpPr>
        <p:spPr>
          <a:xfrm>
            <a:off x="5399272" y="5730886"/>
            <a:ext cx="293178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Dua</a:t>
            </a:r>
            <a:endParaRPr/>
          </a:p>
        </p:txBody>
      </p:sp>
      <p:sp>
        <p:nvSpPr>
          <p:cNvPr id="380" name="Google Shape;380;p9"/>
          <p:cNvSpPr txBox="1"/>
          <p:nvPr/>
        </p:nvSpPr>
        <p:spPr>
          <a:xfrm>
            <a:off x="9269877" y="5730886"/>
            <a:ext cx="2931788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Tiga</a:t>
            </a:r>
            <a:endParaRPr/>
          </a:p>
        </p:txBody>
      </p:sp>
      <p:sp>
        <p:nvSpPr>
          <p:cNvPr id="381" name="Google Shape;381;p9"/>
          <p:cNvSpPr txBox="1"/>
          <p:nvPr/>
        </p:nvSpPr>
        <p:spPr>
          <a:xfrm>
            <a:off x="13072226" y="5730886"/>
            <a:ext cx="3217563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Empat</a:t>
            </a:r>
            <a:endParaRPr/>
          </a:p>
        </p:txBody>
      </p:sp>
      <p:sp>
        <p:nvSpPr>
          <p:cNvPr id="382" name="Google Shape;382;p9"/>
          <p:cNvSpPr txBox="1"/>
          <p:nvPr/>
        </p:nvSpPr>
        <p:spPr>
          <a:xfrm>
            <a:off x="1445845" y="6371045"/>
            <a:ext cx="3859113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halaman ini</a:t>
            </a:r>
            <a:endParaRPr/>
          </a:p>
        </p:txBody>
      </p:sp>
      <p:sp>
        <p:nvSpPr>
          <p:cNvPr id="383" name="Google Shape;383;p9"/>
          <p:cNvSpPr txBox="1"/>
          <p:nvPr/>
        </p:nvSpPr>
        <p:spPr>
          <a:xfrm>
            <a:off x="5399272" y="6371045"/>
            <a:ext cx="3776291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halaman ini</a:t>
            </a:r>
            <a:endParaRPr/>
          </a:p>
        </p:txBody>
      </p:sp>
      <p:sp>
        <p:nvSpPr>
          <p:cNvPr id="384" name="Google Shape;384;p9"/>
          <p:cNvSpPr txBox="1"/>
          <p:nvPr/>
        </p:nvSpPr>
        <p:spPr>
          <a:xfrm>
            <a:off x="9269877" y="6371045"/>
            <a:ext cx="3708035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halaman ini</a:t>
            </a:r>
            <a:endParaRPr/>
          </a:p>
        </p:txBody>
      </p:sp>
      <p:sp>
        <p:nvSpPr>
          <p:cNvPr id="385" name="Google Shape;385;p9"/>
          <p:cNvSpPr txBox="1"/>
          <p:nvPr/>
        </p:nvSpPr>
        <p:spPr>
          <a:xfrm>
            <a:off x="13072226" y="6371045"/>
            <a:ext cx="3733128" cy="159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Proses penelitian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dapat anda tuliskan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pada halaman ini</a:t>
            </a:r>
            <a:endParaRPr/>
          </a:p>
        </p:txBody>
      </p:sp>
      <p:sp>
        <p:nvSpPr>
          <p:cNvPr id="386" name="Google Shape;386;p9"/>
          <p:cNvSpPr txBox="1"/>
          <p:nvPr/>
        </p:nvSpPr>
        <p:spPr>
          <a:xfrm>
            <a:off x="1445845" y="567841"/>
            <a:ext cx="2770259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TIMMERMAN</a:t>
            </a:r>
            <a:endParaRPr/>
          </a:p>
        </p:txBody>
      </p:sp>
      <p:sp>
        <p:nvSpPr>
          <p:cNvPr id="387" name="Google Shape;387;p9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SEMINAR PROPOSAL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Tasha</dc:creator>
</cp:coreProperties>
</file>